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009900"/>
    <a:srgbClr val="00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96"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46DFCE1C-7CAF-4FAE-A4F0-6F6E828CAFD9}" type="datetimeFigureOut">
              <a:rPr lang="ru-RU" smtClean="0"/>
              <a:t>12.11.2012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D49A0EBC-0BCB-462C-AF73-A3BF36438146}"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6DFCE1C-7CAF-4FAE-A4F0-6F6E828CAFD9}" type="datetimeFigureOut">
              <a:rPr lang="ru-RU" smtClean="0"/>
              <a:t>12.11.2012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49A0EBC-0BCB-462C-AF73-A3BF3643814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6DFCE1C-7CAF-4FAE-A4F0-6F6E828CAFD9}" type="datetimeFigureOut">
              <a:rPr lang="ru-RU" smtClean="0"/>
              <a:t>12.11.2012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49A0EBC-0BCB-462C-AF73-A3BF3643814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6DFCE1C-7CAF-4FAE-A4F0-6F6E828CAFD9}" type="datetimeFigureOut">
              <a:rPr lang="ru-RU" smtClean="0"/>
              <a:t>12.11.2012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49A0EBC-0BCB-462C-AF73-A3BF3643814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6DFCE1C-7CAF-4FAE-A4F0-6F6E828CAFD9}" type="datetimeFigureOut">
              <a:rPr lang="ru-RU" smtClean="0"/>
              <a:t>12.11.2012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49A0EBC-0BCB-462C-AF73-A3BF36438146}"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6DFCE1C-7CAF-4FAE-A4F0-6F6E828CAFD9}" type="datetimeFigureOut">
              <a:rPr lang="ru-RU" smtClean="0"/>
              <a:t>12.11.2012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49A0EBC-0BCB-462C-AF73-A3BF3643814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6DFCE1C-7CAF-4FAE-A4F0-6F6E828CAFD9}" type="datetimeFigureOut">
              <a:rPr lang="ru-RU" smtClean="0"/>
              <a:t>12.11.2012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49A0EBC-0BCB-462C-AF73-A3BF3643814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6DFCE1C-7CAF-4FAE-A4F0-6F6E828CAFD9}" type="datetimeFigureOut">
              <a:rPr lang="ru-RU" smtClean="0"/>
              <a:t>12.11.2012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49A0EBC-0BCB-462C-AF73-A3BF3643814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6DFCE1C-7CAF-4FAE-A4F0-6F6E828CAFD9}" type="datetimeFigureOut">
              <a:rPr lang="ru-RU" smtClean="0"/>
              <a:t>12.11.2012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49A0EBC-0BCB-462C-AF73-A3BF36438146}"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6DFCE1C-7CAF-4FAE-A4F0-6F6E828CAFD9}" type="datetimeFigureOut">
              <a:rPr lang="ru-RU" smtClean="0"/>
              <a:t>12.11.2012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49A0EBC-0BCB-462C-AF73-A3BF3643814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46DFCE1C-7CAF-4FAE-A4F0-6F6E828CAFD9}" type="datetimeFigureOut">
              <a:rPr lang="ru-RU" smtClean="0"/>
              <a:t>12.11.2012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49A0EBC-0BCB-462C-AF73-A3BF36438146}"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6DFCE1C-7CAF-4FAE-A4F0-6F6E828CAFD9}" type="datetimeFigureOut">
              <a:rPr lang="ru-RU" smtClean="0"/>
              <a:t>12.11.2012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49A0EBC-0BCB-462C-AF73-A3BF36438146}"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hyperlink" Target="http://ru.wikipedia.org/wiki/%D0%90%D1%8D%D1%80%D0%BE%D0%B1%D0%B8%D0%BA%D0%B0" TargetMode="External"/><Relationship Id="rId3" Type="http://schemas.openxmlformats.org/officeDocument/2006/relationships/image" Target="../media/image17.jpeg"/><Relationship Id="rId7" Type="http://schemas.openxmlformats.org/officeDocument/2006/relationships/hyperlink" Target="http://ru.wikipedia.org/wiki/%D0%A8%D0%B5%D0%B9%D0%BF%D0%B8%D0%BD%D0%B3" TargetMode="Externa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hyperlink" Target="http://ru.wikipedia.org/wiki/%D0%9E%D1%80%D0%B3%D0%B0%D0%BD%D0%B8%D0%B7%D0%BC" TargetMode="External"/><Relationship Id="rId5" Type="http://schemas.openxmlformats.org/officeDocument/2006/relationships/hyperlink" Target="http://ru.wikipedia.org/w/index.php?title=%D0%9A%D0%B0%D0%BB%D0%BB%D0%B0%D0%BD_%D0%9F%D0%B8%D0%BD%D0%BA%D0%BD%D0%B5%D0%B9&amp;action=edit&amp;redlink=1" TargetMode="Externa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714356"/>
            <a:ext cx="8715404" cy="1470025"/>
          </a:xfrm>
          <a:effectLst>
            <a:glow rad="228600">
              <a:schemeClr val="accent4">
                <a:satMod val="175000"/>
                <a:alpha val="40000"/>
              </a:schemeClr>
            </a:glow>
          </a:effectLst>
        </p:spPr>
        <p:txBody>
          <a:bodyPr>
            <a:noAutofit/>
          </a:bodyPr>
          <a:lstStyle/>
          <a:p>
            <a:r>
              <a:rPr lang="ru-RU"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ГИМНАСТИКА</a:t>
            </a:r>
            <a:endParaRPr lang="ru-RU"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3314" name="Picture 2" descr="http://www.allsportinfo.ru/files/gallery/sport.gym%20-%20chemp.rossii/11.jpg"/>
          <p:cNvPicPr>
            <a:picLocks noChangeAspect="1" noChangeArrowheads="1"/>
          </p:cNvPicPr>
          <p:nvPr/>
        </p:nvPicPr>
        <p:blipFill>
          <a:blip r:embed="rId2"/>
          <a:srcRect/>
          <a:stretch>
            <a:fillRect/>
          </a:stretch>
        </p:blipFill>
        <p:spPr bwMode="auto">
          <a:xfrm>
            <a:off x="1071538" y="2591952"/>
            <a:ext cx="3948498" cy="3051626"/>
          </a:xfrm>
          <a:prstGeom prst="rect">
            <a:avLst/>
          </a:prstGeom>
          <a:noFill/>
        </p:spPr>
      </p:pic>
      <p:pic>
        <p:nvPicPr>
          <p:cNvPr id="13316" name="Picture 4" descr="http://img0.liveinternet.ru/images/attach/c/1/63/881/63881260_112_vik2v1.gif"/>
          <p:cNvPicPr>
            <a:picLocks noChangeAspect="1" noChangeArrowheads="1"/>
          </p:cNvPicPr>
          <p:nvPr/>
        </p:nvPicPr>
        <p:blipFill>
          <a:blip r:embed="rId3"/>
          <a:srcRect/>
          <a:stretch>
            <a:fillRect/>
          </a:stretch>
        </p:blipFill>
        <p:spPr bwMode="auto">
          <a:xfrm>
            <a:off x="5000872" y="2571744"/>
            <a:ext cx="4143128" cy="30718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2000" fill="hold"/>
                                        <p:tgtEl>
                                          <p:spTgt spid="13314"/>
                                        </p:tgtEl>
                                        <p:attrNameLst>
                                          <p:attrName>ppt_w</p:attrName>
                                        </p:attrNameLst>
                                      </p:cBhvr>
                                      <p:tavLst>
                                        <p:tav tm="0">
                                          <p:val>
                                            <p:fltVal val="0"/>
                                          </p:val>
                                        </p:tav>
                                        <p:tav tm="100000">
                                          <p:val>
                                            <p:strVal val="#ppt_w"/>
                                          </p:val>
                                        </p:tav>
                                      </p:tavLst>
                                    </p:anim>
                                    <p:anim calcmode="lin" valueType="num">
                                      <p:cBhvr>
                                        <p:cTn id="8" dur="2000" fill="hold"/>
                                        <p:tgtEl>
                                          <p:spTgt spid="13314"/>
                                        </p:tgtEl>
                                        <p:attrNameLst>
                                          <p:attrName>ppt_h</p:attrName>
                                        </p:attrNameLst>
                                      </p:cBhvr>
                                      <p:tavLst>
                                        <p:tav tm="0">
                                          <p:val>
                                            <p:fltVal val="0"/>
                                          </p:val>
                                        </p:tav>
                                        <p:tav tm="100000">
                                          <p:val>
                                            <p:strVal val="#ppt_h"/>
                                          </p:val>
                                        </p:tav>
                                      </p:tavLst>
                                    </p:anim>
                                    <p:anim calcmode="lin" valueType="num">
                                      <p:cBhvr>
                                        <p:cTn id="9" dur="2000" fill="hold"/>
                                        <p:tgtEl>
                                          <p:spTgt spid="13314"/>
                                        </p:tgtEl>
                                        <p:attrNameLst>
                                          <p:attrName>style.rotation</p:attrName>
                                        </p:attrNameLst>
                                      </p:cBhvr>
                                      <p:tavLst>
                                        <p:tav tm="0">
                                          <p:val>
                                            <p:fltVal val="90"/>
                                          </p:val>
                                        </p:tav>
                                        <p:tav tm="100000">
                                          <p:val>
                                            <p:fltVal val="0"/>
                                          </p:val>
                                        </p:tav>
                                      </p:tavLst>
                                    </p:anim>
                                    <p:animEffect transition="in" filter="fade">
                                      <p:cBhvr>
                                        <p:cTn id="10" dur="2000"/>
                                        <p:tgtEl>
                                          <p:spTgt spid="13314"/>
                                        </p:tgtEl>
                                      </p:cBhvr>
                                    </p:animEffect>
                                  </p:childTnLst>
                                </p:cTn>
                              </p:par>
                            </p:childTnLst>
                          </p:cTn>
                        </p:par>
                        <p:par>
                          <p:cTn id="11" fill="hold">
                            <p:stCondLst>
                              <p:cond delay="2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3316"/>
                                        </p:tgtEl>
                                        <p:attrNameLst>
                                          <p:attrName>style.visibility</p:attrName>
                                        </p:attrNameLst>
                                      </p:cBhvr>
                                      <p:to>
                                        <p:strVal val="visible"/>
                                      </p:to>
                                    </p:set>
                                    <p:anim calcmode="lin" valueType="num">
                                      <p:cBhvr>
                                        <p:cTn id="14" dur="2000" fill="hold"/>
                                        <p:tgtEl>
                                          <p:spTgt spid="13316"/>
                                        </p:tgtEl>
                                        <p:attrNameLst>
                                          <p:attrName>ppt_w</p:attrName>
                                        </p:attrNameLst>
                                      </p:cBhvr>
                                      <p:tavLst>
                                        <p:tav tm="0">
                                          <p:val>
                                            <p:fltVal val="0"/>
                                          </p:val>
                                        </p:tav>
                                        <p:tav tm="100000">
                                          <p:val>
                                            <p:strVal val="#ppt_w"/>
                                          </p:val>
                                        </p:tav>
                                      </p:tavLst>
                                    </p:anim>
                                    <p:anim calcmode="lin" valueType="num">
                                      <p:cBhvr>
                                        <p:cTn id="15" dur="2000" fill="hold"/>
                                        <p:tgtEl>
                                          <p:spTgt spid="13316"/>
                                        </p:tgtEl>
                                        <p:attrNameLst>
                                          <p:attrName>ppt_h</p:attrName>
                                        </p:attrNameLst>
                                      </p:cBhvr>
                                      <p:tavLst>
                                        <p:tav tm="0">
                                          <p:val>
                                            <p:fltVal val="0"/>
                                          </p:val>
                                        </p:tav>
                                        <p:tav tm="100000">
                                          <p:val>
                                            <p:strVal val="#ppt_h"/>
                                          </p:val>
                                        </p:tav>
                                      </p:tavLst>
                                    </p:anim>
                                    <p:anim calcmode="lin" valueType="num">
                                      <p:cBhvr>
                                        <p:cTn id="16" dur="2000" fill="hold"/>
                                        <p:tgtEl>
                                          <p:spTgt spid="13316"/>
                                        </p:tgtEl>
                                        <p:attrNameLst>
                                          <p:attrName>style.rotation</p:attrName>
                                        </p:attrNameLst>
                                      </p:cBhvr>
                                      <p:tavLst>
                                        <p:tav tm="0">
                                          <p:val>
                                            <p:fltVal val="90"/>
                                          </p:val>
                                        </p:tav>
                                        <p:tav tm="100000">
                                          <p:val>
                                            <p:fltVal val="0"/>
                                          </p:val>
                                        </p:tav>
                                      </p:tavLst>
                                    </p:anim>
                                    <p:animEffect transition="in" filter="fade">
                                      <p:cBhvr>
                                        <p:cTn id="1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664295" cy="769441"/>
          </a:xfrm>
          <a:prstGeom prst="rect">
            <a:avLst/>
          </a:prstGeom>
        </p:spPr>
        <p:txBody>
          <a:bodyPr wrap="none">
            <a:spAutoFit/>
          </a:bodyPr>
          <a:lstStyle/>
          <a:p>
            <a:r>
              <a:rPr lang="ru-RU"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Гимнастика дыхательная</a:t>
            </a:r>
            <a:endPar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3554" name="Picture 2" descr="http://health.sarbc.ru/UserFiles/Image/mama/24307179.jpg"/>
          <p:cNvPicPr>
            <a:picLocks noChangeAspect="1" noChangeArrowheads="1"/>
          </p:cNvPicPr>
          <p:nvPr/>
        </p:nvPicPr>
        <p:blipFill>
          <a:blip r:embed="rId2"/>
          <a:srcRect/>
          <a:stretch>
            <a:fillRect/>
          </a:stretch>
        </p:blipFill>
        <p:spPr bwMode="auto">
          <a:xfrm>
            <a:off x="2357422" y="1095375"/>
            <a:ext cx="3838575" cy="5762625"/>
          </a:xfrm>
          <a:prstGeom prst="rect">
            <a:avLst/>
          </a:prstGeom>
          <a:noFill/>
        </p:spPr>
      </p:pic>
      <p:pic>
        <p:nvPicPr>
          <p:cNvPr id="23556" name="Picture 4" descr="http://www.pobeda86.ru/all/img/upload/1220332570_f.jpg"/>
          <p:cNvPicPr>
            <a:picLocks noChangeAspect="1" noChangeArrowheads="1"/>
          </p:cNvPicPr>
          <p:nvPr/>
        </p:nvPicPr>
        <p:blipFill>
          <a:blip r:embed="rId3"/>
          <a:srcRect/>
          <a:stretch>
            <a:fillRect/>
          </a:stretch>
        </p:blipFill>
        <p:spPr bwMode="auto">
          <a:xfrm>
            <a:off x="2500298" y="928670"/>
            <a:ext cx="4076700" cy="5762625"/>
          </a:xfrm>
          <a:prstGeom prst="rect">
            <a:avLst/>
          </a:prstGeom>
          <a:noFill/>
        </p:spPr>
      </p:pic>
      <p:pic>
        <p:nvPicPr>
          <p:cNvPr id="23558" name="Picture 6" descr="http://www.mindigmagasabbra.hu/wp-content/uploads/2011/08/Lelegzet.jpg"/>
          <p:cNvPicPr>
            <a:picLocks noChangeAspect="1" noChangeArrowheads="1"/>
          </p:cNvPicPr>
          <p:nvPr/>
        </p:nvPicPr>
        <p:blipFill>
          <a:blip r:embed="rId4"/>
          <a:srcRect/>
          <a:stretch>
            <a:fillRect/>
          </a:stretch>
        </p:blipFill>
        <p:spPr bwMode="auto">
          <a:xfrm>
            <a:off x="1643042" y="928670"/>
            <a:ext cx="6105525" cy="5762625"/>
          </a:xfrm>
          <a:prstGeom prst="rect">
            <a:avLst/>
          </a:prstGeom>
          <a:noFill/>
        </p:spPr>
      </p:pic>
      <p:sp>
        <p:nvSpPr>
          <p:cNvPr id="6" name="Прямоугольник 5"/>
          <p:cNvSpPr/>
          <p:nvPr/>
        </p:nvSpPr>
        <p:spPr>
          <a:xfrm>
            <a:off x="142876" y="1714488"/>
            <a:ext cx="8715404" cy="440120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sz="2000" b="1" dirty="0">
                <a:solidFill>
                  <a:srgbClr val="FF00FF"/>
                </a:solidFill>
                <a:latin typeface="Times New Roman" pitchFamily="18" charset="0"/>
                <a:cs typeface="Times New Roman" pitchFamily="18" charset="0"/>
              </a:rPr>
              <a:t>С помощью </a:t>
            </a:r>
            <a:r>
              <a:rPr lang="ru-RU" sz="2000" b="1" dirty="0">
                <a:solidFill>
                  <a:srgbClr val="0000FF"/>
                </a:solidFill>
                <a:latin typeface="Times New Roman" pitchFamily="18" charset="0"/>
                <a:cs typeface="Times New Roman" pitchFamily="18" charset="0"/>
              </a:rPr>
              <a:t>несложных и легких в освоении упражнений </a:t>
            </a:r>
            <a:r>
              <a:rPr lang="ru-RU" sz="2000" b="1" dirty="0">
                <a:solidFill>
                  <a:srgbClr val="FF00FF"/>
                </a:solidFill>
                <a:latin typeface="Times New Roman" pitchFamily="18" charset="0"/>
                <a:cs typeface="Times New Roman" pitchFamily="18" charset="0"/>
              </a:rPr>
              <a:t>дыхательной гимнастики </a:t>
            </a:r>
            <a:r>
              <a:rPr lang="ru-RU" sz="2000" b="1" dirty="0">
                <a:solidFill>
                  <a:srgbClr val="0000FF"/>
                </a:solidFill>
                <a:latin typeface="Times New Roman" pitchFamily="18" charset="0"/>
                <a:cs typeface="Times New Roman" pitchFamily="18" charset="0"/>
              </a:rPr>
              <a:t>мы можем значительно улучшить свое здоровье...</a:t>
            </a:r>
          </a:p>
          <a:p>
            <a:r>
              <a:rPr lang="ru-RU" sz="2000" b="1" dirty="0">
                <a:solidFill>
                  <a:srgbClr val="0000FF"/>
                </a:solidFill>
                <a:latin typeface="Times New Roman" pitchFamily="18" charset="0"/>
                <a:cs typeface="Times New Roman" pitchFamily="18" charset="0"/>
              </a:rPr>
              <a:t>С помощью этих упражнений мы ускорим кровообращение, увеличим приток кислорода в кровь. Кровь разнесет живительный кислород по Вашей энергосистеме. Органы и энергетические центры тела получат долгожданный глоток энергии, а тело — заряд бодрости.</a:t>
            </a:r>
          </a:p>
          <a:p>
            <a:r>
              <a:rPr lang="ru-RU" sz="2000" b="1" dirty="0">
                <a:solidFill>
                  <a:srgbClr val="FF00FF"/>
                </a:solidFill>
                <a:latin typeface="Times New Roman" pitchFamily="18" charset="0"/>
                <a:cs typeface="Times New Roman" pitchFamily="18" charset="0"/>
              </a:rPr>
              <a:t>Эти упражнения:</a:t>
            </a:r>
          </a:p>
          <a:p>
            <a:pPr lvl="0"/>
            <a:r>
              <a:rPr lang="ru-RU" sz="2000" b="1" dirty="0">
                <a:solidFill>
                  <a:srgbClr val="0000FF"/>
                </a:solidFill>
                <a:latin typeface="Times New Roman" pitchFamily="18" charset="0"/>
                <a:cs typeface="Times New Roman" pitchFamily="18" charset="0"/>
              </a:rPr>
              <a:t>Омолодят Ваше тело и снимут усталость</a:t>
            </a:r>
          </a:p>
          <a:p>
            <a:pPr lvl="0"/>
            <a:r>
              <a:rPr lang="ru-RU" sz="2000" b="1" dirty="0">
                <a:solidFill>
                  <a:srgbClr val="0000FF"/>
                </a:solidFill>
                <a:latin typeface="Times New Roman" pitchFamily="18" charset="0"/>
                <a:cs typeface="Times New Roman" pitchFamily="18" charset="0"/>
              </a:rPr>
              <a:t>Обеспечат обильный приток кислорода в кровь, ускорят обмен веществ, сгонят лишний вес, выведут из тела непрошенных гостей — вредные вещества (токсины, шлаки, соли)</a:t>
            </a:r>
          </a:p>
          <a:p>
            <a:pPr lvl="0"/>
            <a:r>
              <a:rPr lang="ru-RU" sz="2000" b="1" dirty="0">
                <a:solidFill>
                  <a:srgbClr val="0000FF"/>
                </a:solidFill>
                <a:latin typeface="Times New Roman" pitchFamily="18" charset="0"/>
                <a:cs typeface="Times New Roman" pitchFamily="18" charset="0"/>
              </a:rPr>
              <a:t>Укрепят мышцы, сухожилия и суставы</a:t>
            </a:r>
          </a:p>
          <a:p>
            <a:pPr lvl="0"/>
            <a:r>
              <a:rPr lang="ru-RU" sz="2000" b="1" dirty="0">
                <a:solidFill>
                  <a:srgbClr val="0000FF"/>
                </a:solidFill>
                <a:latin typeface="Times New Roman" pitchFamily="18" charset="0"/>
                <a:cs typeface="Times New Roman" pitchFamily="18" charset="0"/>
              </a:rPr>
              <a:t>Улучшат кровообращение и циркуляцию энергии</a:t>
            </a:r>
          </a:p>
          <a:p>
            <a:pPr lvl="0"/>
            <a:r>
              <a:rPr lang="ru-RU" sz="2000" b="1" dirty="0">
                <a:solidFill>
                  <a:srgbClr val="0000FF"/>
                </a:solidFill>
                <a:latin typeface="Times New Roman" pitchFamily="18" charset="0"/>
                <a:cs typeface="Times New Roman" pitchFamily="18" charset="0"/>
              </a:rPr>
              <a:t>Очистят и укрепят внутренние органы и энергетическую структуру тела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3554"/>
                                        </p:tgtEl>
                                        <p:attrNameLst>
                                          <p:attrName>style.visibility</p:attrName>
                                        </p:attrNameLst>
                                      </p:cBhvr>
                                      <p:to>
                                        <p:strVal val="visible"/>
                                      </p:to>
                                    </p:set>
                                    <p:anim calcmode="lin" valueType="num">
                                      <p:cBhvr>
                                        <p:cTn id="7" dur="2000" fill="hold"/>
                                        <p:tgtEl>
                                          <p:spTgt spid="23554"/>
                                        </p:tgtEl>
                                        <p:attrNameLst>
                                          <p:attrName>ppt_w</p:attrName>
                                        </p:attrNameLst>
                                      </p:cBhvr>
                                      <p:tavLst>
                                        <p:tav tm="0">
                                          <p:val>
                                            <p:fltVal val="0"/>
                                          </p:val>
                                        </p:tav>
                                        <p:tav tm="100000">
                                          <p:val>
                                            <p:strVal val="#ppt_w"/>
                                          </p:val>
                                        </p:tav>
                                      </p:tavLst>
                                    </p:anim>
                                    <p:anim calcmode="lin" valueType="num">
                                      <p:cBhvr>
                                        <p:cTn id="8" dur="2000" fill="hold"/>
                                        <p:tgtEl>
                                          <p:spTgt spid="23554"/>
                                        </p:tgtEl>
                                        <p:attrNameLst>
                                          <p:attrName>ppt_h</p:attrName>
                                        </p:attrNameLst>
                                      </p:cBhvr>
                                      <p:tavLst>
                                        <p:tav tm="0">
                                          <p:val>
                                            <p:fltVal val="0"/>
                                          </p:val>
                                        </p:tav>
                                        <p:tav tm="100000">
                                          <p:val>
                                            <p:strVal val="#ppt_h"/>
                                          </p:val>
                                        </p:tav>
                                      </p:tavLst>
                                    </p:anim>
                                    <p:anim calcmode="lin" valueType="num">
                                      <p:cBhvr>
                                        <p:cTn id="9" dur="2000" fill="hold"/>
                                        <p:tgtEl>
                                          <p:spTgt spid="23554"/>
                                        </p:tgtEl>
                                        <p:attrNameLst>
                                          <p:attrName>style.rotation</p:attrName>
                                        </p:attrNameLst>
                                      </p:cBhvr>
                                      <p:tavLst>
                                        <p:tav tm="0">
                                          <p:val>
                                            <p:fltVal val="90"/>
                                          </p:val>
                                        </p:tav>
                                        <p:tav tm="100000">
                                          <p:val>
                                            <p:fltVal val="0"/>
                                          </p:val>
                                        </p:tav>
                                      </p:tavLst>
                                    </p:anim>
                                    <p:animEffect transition="in" filter="fade">
                                      <p:cBhvr>
                                        <p:cTn id="10" dur="2000"/>
                                        <p:tgtEl>
                                          <p:spTgt spid="23554"/>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xit" presetSubtype="0" fill="hold" nodeType="clickEffect">
                                  <p:stCondLst>
                                    <p:cond delay="0"/>
                                  </p:stCondLst>
                                  <p:iterate type="lt">
                                    <p:tmPct val="0"/>
                                  </p:iterate>
                                  <p:childTnLst>
                                    <p:anim calcmode="lin" valueType="num">
                                      <p:cBhvr>
                                        <p:cTn id="14" dur="2000"/>
                                        <p:tgtEl>
                                          <p:spTgt spid="23554"/>
                                        </p:tgtEl>
                                        <p:attrNameLst>
                                          <p:attrName>ppt_w</p:attrName>
                                        </p:attrNameLst>
                                      </p:cBhvr>
                                      <p:tavLst>
                                        <p:tav tm="0">
                                          <p:val>
                                            <p:strVal val="ppt_w"/>
                                          </p:val>
                                        </p:tav>
                                        <p:tav tm="100000">
                                          <p:val>
                                            <p:strVal val="ppt_w*0.70"/>
                                          </p:val>
                                        </p:tav>
                                      </p:tavLst>
                                    </p:anim>
                                    <p:anim calcmode="lin" valueType="num">
                                      <p:cBhvr>
                                        <p:cTn id="15" dur="2000"/>
                                        <p:tgtEl>
                                          <p:spTgt spid="23554"/>
                                        </p:tgtEl>
                                        <p:attrNameLst>
                                          <p:attrName>ppt_h</p:attrName>
                                        </p:attrNameLst>
                                      </p:cBhvr>
                                      <p:tavLst>
                                        <p:tav tm="0">
                                          <p:val>
                                            <p:strVal val="ppt_h"/>
                                          </p:val>
                                        </p:tav>
                                        <p:tav tm="100000">
                                          <p:val>
                                            <p:strVal val="ppt_h"/>
                                          </p:val>
                                        </p:tav>
                                      </p:tavLst>
                                    </p:anim>
                                    <p:animEffect transition="out" filter="fade">
                                      <p:cBhvr>
                                        <p:cTn id="16" dur="2000"/>
                                        <p:tgtEl>
                                          <p:spTgt spid="23554"/>
                                        </p:tgtEl>
                                      </p:cBhvr>
                                    </p:animEffect>
                                    <p:set>
                                      <p:cBhvr>
                                        <p:cTn id="17" dur="1" fill="hold">
                                          <p:stCondLst>
                                            <p:cond delay="1999"/>
                                          </p:stCondLst>
                                        </p:cTn>
                                        <p:tgtEl>
                                          <p:spTgt spid="235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23556"/>
                                        </p:tgtEl>
                                        <p:attrNameLst>
                                          <p:attrName>style.visibility</p:attrName>
                                        </p:attrNameLst>
                                      </p:cBhvr>
                                      <p:to>
                                        <p:strVal val="visible"/>
                                      </p:to>
                                    </p:set>
                                    <p:anim calcmode="lin" valueType="num">
                                      <p:cBhvr>
                                        <p:cTn id="22" dur="2000" fill="hold"/>
                                        <p:tgtEl>
                                          <p:spTgt spid="23556"/>
                                        </p:tgtEl>
                                        <p:attrNameLst>
                                          <p:attrName>ppt_w</p:attrName>
                                        </p:attrNameLst>
                                      </p:cBhvr>
                                      <p:tavLst>
                                        <p:tav tm="0">
                                          <p:val>
                                            <p:fltVal val="0"/>
                                          </p:val>
                                        </p:tav>
                                        <p:tav tm="100000">
                                          <p:val>
                                            <p:strVal val="#ppt_w"/>
                                          </p:val>
                                        </p:tav>
                                      </p:tavLst>
                                    </p:anim>
                                    <p:anim calcmode="lin" valueType="num">
                                      <p:cBhvr>
                                        <p:cTn id="23" dur="2000" fill="hold"/>
                                        <p:tgtEl>
                                          <p:spTgt spid="23556"/>
                                        </p:tgtEl>
                                        <p:attrNameLst>
                                          <p:attrName>ppt_h</p:attrName>
                                        </p:attrNameLst>
                                      </p:cBhvr>
                                      <p:tavLst>
                                        <p:tav tm="0">
                                          <p:val>
                                            <p:fltVal val="0"/>
                                          </p:val>
                                        </p:tav>
                                        <p:tav tm="100000">
                                          <p:val>
                                            <p:strVal val="#ppt_h"/>
                                          </p:val>
                                        </p:tav>
                                      </p:tavLst>
                                    </p:anim>
                                    <p:anim calcmode="lin" valueType="num">
                                      <p:cBhvr>
                                        <p:cTn id="24" dur="2000" fill="hold"/>
                                        <p:tgtEl>
                                          <p:spTgt spid="23556"/>
                                        </p:tgtEl>
                                        <p:attrNameLst>
                                          <p:attrName>style.rotation</p:attrName>
                                        </p:attrNameLst>
                                      </p:cBhvr>
                                      <p:tavLst>
                                        <p:tav tm="0">
                                          <p:val>
                                            <p:fltVal val="90"/>
                                          </p:val>
                                        </p:tav>
                                        <p:tav tm="100000">
                                          <p:val>
                                            <p:fltVal val="0"/>
                                          </p:val>
                                        </p:tav>
                                      </p:tavLst>
                                    </p:anim>
                                    <p:animEffect transition="in" filter="fade">
                                      <p:cBhvr>
                                        <p:cTn id="25" dur="2000"/>
                                        <p:tgtEl>
                                          <p:spTgt spid="23556"/>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xit" presetSubtype="0" fill="hold" nodeType="clickEffect">
                                  <p:stCondLst>
                                    <p:cond delay="0"/>
                                  </p:stCondLst>
                                  <p:iterate type="lt">
                                    <p:tmPct val="0"/>
                                  </p:iterate>
                                  <p:childTnLst>
                                    <p:anim calcmode="lin" valueType="num">
                                      <p:cBhvr>
                                        <p:cTn id="29" dur="2000"/>
                                        <p:tgtEl>
                                          <p:spTgt spid="23556"/>
                                        </p:tgtEl>
                                        <p:attrNameLst>
                                          <p:attrName>ppt_w</p:attrName>
                                        </p:attrNameLst>
                                      </p:cBhvr>
                                      <p:tavLst>
                                        <p:tav tm="0">
                                          <p:val>
                                            <p:strVal val="ppt_w"/>
                                          </p:val>
                                        </p:tav>
                                        <p:tav tm="100000">
                                          <p:val>
                                            <p:strVal val="ppt_w*0.70"/>
                                          </p:val>
                                        </p:tav>
                                      </p:tavLst>
                                    </p:anim>
                                    <p:anim calcmode="lin" valueType="num">
                                      <p:cBhvr>
                                        <p:cTn id="30" dur="2000"/>
                                        <p:tgtEl>
                                          <p:spTgt spid="23556"/>
                                        </p:tgtEl>
                                        <p:attrNameLst>
                                          <p:attrName>ppt_h</p:attrName>
                                        </p:attrNameLst>
                                      </p:cBhvr>
                                      <p:tavLst>
                                        <p:tav tm="0">
                                          <p:val>
                                            <p:strVal val="ppt_h"/>
                                          </p:val>
                                        </p:tav>
                                        <p:tav tm="100000">
                                          <p:val>
                                            <p:strVal val="ppt_h"/>
                                          </p:val>
                                        </p:tav>
                                      </p:tavLst>
                                    </p:anim>
                                    <p:animEffect transition="out" filter="fade">
                                      <p:cBhvr>
                                        <p:cTn id="31" dur="2000"/>
                                        <p:tgtEl>
                                          <p:spTgt spid="23556"/>
                                        </p:tgtEl>
                                      </p:cBhvr>
                                    </p:animEffect>
                                    <p:set>
                                      <p:cBhvr>
                                        <p:cTn id="32" dur="1" fill="hold">
                                          <p:stCondLst>
                                            <p:cond delay="1999"/>
                                          </p:stCondLst>
                                        </p:cTn>
                                        <p:tgtEl>
                                          <p:spTgt spid="2355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23558"/>
                                        </p:tgtEl>
                                        <p:attrNameLst>
                                          <p:attrName>style.visibility</p:attrName>
                                        </p:attrNameLst>
                                      </p:cBhvr>
                                      <p:to>
                                        <p:strVal val="visible"/>
                                      </p:to>
                                    </p:set>
                                    <p:anim calcmode="lin" valueType="num">
                                      <p:cBhvr>
                                        <p:cTn id="37" dur="2000" fill="hold"/>
                                        <p:tgtEl>
                                          <p:spTgt spid="23558"/>
                                        </p:tgtEl>
                                        <p:attrNameLst>
                                          <p:attrName>ppt_w</p:attrName>
                                        </p:attrNameLst>
                                      </p:cBhvr>
                                      <p:tavLst>
                                        <p:tav tm="0">
                                          <p:val>
                                            <p:fltVal val="0"/>
                                          </p:val>
                                        </p:tav>
                                        <p:tav tm="100000">
                                          <p:val>
                                            <p:strVal val="#ppt_w"/>
                                          </p:val>
                                        </p:tav>
                                      </p:tavLst>
                                    </p:anim>
                                    <p:anim calcmode="lin" valueType="num">
                                      <p:cBhvr>
                                        <p:cTn id="38" dur="2000" fill="hold"/>
                                        <p:tgtEl>
                                          <p:spTgt spid="23558"/>
                                        </p:tgtEl>
                                        <p:attrNameLst>
                                          <p:attrName>ppt_h</p:attrName>
                                        </p:attrNameLst>
                                      </p:cBhvr>
                                      <p:tavLst>
                                        <p:tav tm="0">
                                          <p:val>
                                            <p:fltVal val="0"/>
                                          </p:val>
                                        </p:tav>
                                        <p:tav tm="100000">
                                          <p:val>
                                            <p:strVal val="#ppt_h"/>
                                          </p:val>
                                        </p:tav>
                                      </p:tavLst>
                                    </p:anim>
                                    <p:anim calcmode="lin" valueType="num">
                                      <p:cBhvr>
                                        <p:cTn id="39" dur="2000" fill="hold"/>
                                        <p:tgtEl>
                                          <p:spTgt spid="23558"/>
                                        </p:tgtEl>
                                        <p:attrNameLst>
                                          <p:attrName>style.rotation</p:attrName>
                                        </p:attrNameLst>
                                      </p:cBhvr>
                                      <p:tavLst>
                                        <p:tav tm="0">
                                          <p:val>
                                            <p:fltVal val="90"/>
                                          </p:val>
                                        </p:tav>
                                        <p:tav tm="100000">
                                          <p:val>
                                            <p:fltVal val="0"/>
                                          </p:val>
                                        </p:tav>
                                      </p:tavLst>
                                    </p:anim>
                                    <p:animEffect transition="in" filter="fade">
                                      <p:cBhvr>
                                        <p:cTn id="40" dur="2000"/>
                                        <p:tgtEl>
                                          <p:spTgt spid="23558"/>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xit" presetSubtype="0" fill="hold" nodeType="clickEffect">
                                  <p:stCondLst>
                                    <p:cond delay="0"/>
                                  </p:stCondLst>
                                  <p:iterate type="lt">
                                    <p:tmPct val="0"/>
                                  </p:iterate>
                                  <p:childTnLst>
                                    <p:anim calcmode="lin" valueType="num">
                                      <p:cBhvr>
                                        <p:cTn id="44" dur="2000"/>
                                        <p:tgtEl>
                                          <p:spTgt spid="23558"/>
                                        </p:tgtEl>
                                        <p:attrNameLst>
                                          <p:attrName>ppt_w</p:attrName>
                                        </p:attrNameLst>
                                      </p:cBhvr>
                                      <p:tavLst>
                                        <p:tav tm="0">
                                          <p:val>
                                            <p:strVal val="ppt_w"/>
                                          </p:val>
                                        </p:tav>
                                        <p:tav tm="100000">
                                          <p:val>
                                            <p:strVal val="ppt_w*0.70"/>
                                          </p:val>
                                        </p:tav>
                                      </p:tavLst>
                                    </p:anim>
                                    <p:anim calcmode="lin" valueType="num">
                                      <p:cBhvr>
                                        <p:cTn id="45" dur="2000"/>
                                        <p:tgtEl>
                                          <p:spTgt spid="23558"/>
                                        </p:tgtEl>
                                        <p:attrNameLst>
                                          <p:attrName>ppt_h</p:attrName>
                                        </p:attrNameLst>
                                      </p:cBhvr>
                                      <p:tavLst>
                                        <p:tav tm="0">
                                          <p:val>
                                            <p:strVal val="ppt_h"/>
                                          </p:val>
                                        </p:tav>
                                        <p:tav tm="100000">
                                          <p:val>
                                            <p:strVal val="ppt_h"/>
                                          </p:val>
                                        </p:tav>
                                      </p:tavLst>
                                    </p:anim>
                                    <p:animEffect transition="out" filter="fade">
                                      <p:cBhvr>
                                        <p:cTn id="46" dur="2000"/>
                                        <p:tgtEl>
                                          <p:spTgt spid="23558"/>
                                        </p:tgtEl>
                                      </p:cBhvr>
                                    </p:animEffect>
                                    <p:set>
                                      <p:cBhvr>
                                        <p:cTn id="47" dur="1" fill="hold">
                                          <p:stCondLst>
                                            <p:cond delay="1999"/>
                                          </p:stCondLst>
                                        </p:cTn>
                                        <p:tgtEl>
                                          <p:spTgt spid="2355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2000" fill="hold"/>
                                        <p:tgtEl>
                                          <p:spTgt spid="6"/>
                                        </p:tgtEl>
                                        <p:attrNameLst>
                                          <p:attrName>ppt_w</p:attrName>
                                        </p:attrNameLst>
                                      </p:cBhvr>
                                      <p:tavLst>
                                        <p:tav tm="0">
                                          <p:val>
                                            <p:fltVal val="0"/>
                                          </p:val>
                                        </p:tav>
                                        <p:tav tm="100000">
                                          <p:val>
                                            <p:strVal val="#ppt_w"/>
                                          </p:val>
                                        </p:tav>
                                      </p:tavLst>
                                    </p:anim>
                                    <p:anim calcmode="lin" valueType="num">
                                      <p:cBhvr>
                                        <p:cTn id="5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5" presetClass="exit" presetSubtype="0" fill="hold" grpId="1" nodeType="clickEffect">
                                  <p:stCondLst>
                                    <p:cond delay="0"/>
                                  </p:stCondLst>
                                  <p:childTnLst>
                                    <p:anim calcmode="lin" valueType="num">
                                      <p:cBhvr>
                                        <p:cTn id="57" dur="2000"/>
                                        <p:tgtEl>
                                          <p:spTgt spid="6"/>
                                        </p:tgtEl>
                                        <p:attrNameLst>
                                          <p:attrName>ppt_w</p:attrName>
                                        </p:attrNameLst>
                                      </p:cBhvr>
                                      <p:tavLst>
                                        <p:tav tm="0">
                                          <p:val>
                                            <p:strVal val="ppt_w"/>
                                          </p:val>
                                        </p:tav>
                                        <p:tav tm="100000">
                                          <p:val>
                                            <p:strVal val="ppt_w*0.70"/>
                                          </p:val>
                                        </p:tav>
                                      </p:tavLst>
                                    </p:anim>
                                    <p:anim calcmode="lin" valueType="num">
                                      <p:cBhvr>
                                        <p:cTn id="58" dur="2000"/>
                                        <p:tgtEl>
                                          <p:spTgt spid="6"/>
                                        </p:tgtEl>
                                        <p:attrNameLst>
                                          <p:attrName>ppt_h</p:attrName>
                                        </p:attrNameLst>
                                      </p:cBhvr>
                                      <p:tavLst>
                                        <p:tav tm="0">
                                          <p:val>
                                            <p:strVal val="ppt_h"/>
                                          </p:val>
                                        </p:tav>
                                        <p:tav tm="100000">
                                          <p:val>
                                            <p:strVal val="ppt_h"/>
                                          </p:val>
                                        </p:tav>
                                      </p:tavLst>
                                    </p:anim>
                                    <p:animEffect transition="out" filter="fade">
                                      <p:cBhvr>
                                        <p:cTn id="59" dur="2000"/>
                                        <p:tgtEl>
                                          <p:spTgt spid="6"/>
                                        </p:tgtEl>
                                      </p:cBhvr>
                                    </p:animEffect>
                                    <p:set>
                                      <p:cBhvr>
                                        <p:cTn id="6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5306" y="357166"/>
            <a:ext cx="7038594" cy="707886"/>
          </a:xfrm>
          <a:prstGeom prst="rect">
            <a:avLst/>
          </a:prstGeom>
        </p:spPr>
        <p:txBody>
          <a:bodyPr wrap="none">
            <a:spAutoFit/>
          </a:bodyPr>
          <a:lstStyle/>
          <a:p>
            <a:r>
              <a:rPr lang="ru-RU" sz="4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Гимнастика суставная</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4578" name="Picture 2" descr="http://dony.ru/uploads/posts/2011-02/1296648012651sustavnayagimnastikasolgoyyanchuk.jpeg"/>
          <p:cNvPicPr>
            <a:picLocks noChangeAspect="1" noChangeArrowheads="1"/>
          </p:cNvPicPr>
          <p:nvPr/>
        </p:nvPicPr>
        <p:blipFill>
          <a:blip r:embed="rId2"/>
          <a:srcRect/>
          <a:stretch>
            <a:fillRect/>
          </a:stretch>
        </p:blipFill>
        <p:spPr bwMode="auto">
          <a:xfrm>
            <a:off x="1571604" y="1214422"/>
            <a:ext cx="6667500" cy="5000625"/>
          </a:xfrm>
          <a:prstGeom prst="rect">
            <a:avLst/>
          </a:prstGeom>
          <a:noFill/>
        </p:spPr>
      </p:pic>
      <p:pic>
        <p:nvPicPr>
          <p:cNvPr id="24580" name="Picture 4" descr="http://documental.su/uploads/posts/2011-10/1318346193_gimnastika2.jpg"/>
          <p:cNvPicPr>
            <a:picLocks noChangeAspect="1" noChangeArrowheads="1"/>
          </p:cNvPicPr>
          <p:nvPr/>
        </p:nvPicPr>
        <p:blipFill>
          <a:blip r:embed="rId3"/>
          <a:srcRect/>
          <a:stretch>
            <a:fillRect/>
          </a:stretch>
        </p:blipFill>
        <p:spPr bwMode="auto">
          <a:xfrm>
            <a:off x="1285852" y="1571612"/>
            <a:ext cx="6667500" cy="5000625"/>
          </a:xfrm>
          <a:prstGeom prst="rect">
            <a:avLst/>
          </a:prstGeom>
          <a:noFill/>
        </p:spPr>
      </p:pic>
      <p:pic>
        <p:nvPicPr>
          <p:cNvPr id="24582" name="Picture 6" descr="http://ya-zorkaya.ru/wp-content/uploads/2012/03/joints-exercises1.jpg"/>
          <p:cNvPicPr>
            <a:picLocks noChangeAspect="1" noChangeArrowheads="1"/>
          </p:cNvPicPr>
          <p:nvPr/>
        </p:nvPicPr>
        <p:blipFill>
          <a:blip r:embed="rId4"/>
          <a:srcRect/>
          <a:stretch>
            <a:fillRect/>
          </a:stretch>
        </p:blipFill>
        <p:spPr bwMode="auto">
          <a:xfrm>
            <a:off x="1500166" y="1071546"/>
            <a:ext cx="6667500" cy="5000625"/>
          </a:xfrm>
          <a:prstGeom prst="rect">
            <a:avLst/>
          </a:prstGeom>
          <a:noFill/>
        </p:spPr>
      </p:pic>
      <p:sp>
        <p:nvSpPr>
          <p:cNvPr id="6" name="Прямоугольник 5"/>
          <p:cNvSpPr/>
          <p:nvPr/>
        </p:nvSpPr>
        <p:spPr>
          <a:xfrm>
            <a:off x="0" y="1859340"/>
            <a:ext cx="8929718" cy="267765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sz="2400" b="1" dirty="0" smtClean="0">
                <a:solidFill>
                  <a:srgbClr val="0000FF"/>
                </a:solidFill>
                <a:latin typeface="Times New Roman" pitchFamily="18" charset="0"/>
                <a:cs typeface="Times New Roman" pitchFamily="18" charset="0"/>
              </a:rPr>
              <a:t>Суставная гимнастика это не физзарядка, это специально подобранные упражнения, направленные на нормализацию функции позвоночника. Это означает устранение всевозможных недугов и сбоев в работе нездоровых органов. И еще. В результате регулярного выполнения гимнастики для суставов ваш рост увеличится на 1-3 см за счет восстановления нормального расстояния между позвонками.</a:t>
            </a:r>
            <a:endParaRPr lang="ru-RU" sz="24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4578"/>
                                        </p:tgtEl>
                                        <p:attrNameLst>
                                          <p:attrName>style.visibility</p:attrName>
                                        </p:attrNameLst>
                                      </p:cBhvr>
                                      <p:to>
                                        <p:strVal val="visible"/>
                                      </p:to>
                                    </p:set>
                                    <p:anim calcmode="lin" valueType="num">
                                      <p:cBhvr>
                                        <p:cTn id="7" dur="2000" fill="hold"/>
                                        <p:tgtEl>
                                          <p:spTgt spid="24578"/>
                                        </p:tgtEl>
                                        <p:attrNameLst>
                                          <p:attrName>ppt_w</p:attrName>
                                        </p:attrNameLst>
                                      </p:cBhvr>
                                      <p:tavLst>
                                        <p:tav tm="0">
                                          <p:val>
                                            <p:fltVal val="0"/>
                                          </p:val>
                                        </p:tav>
                                        <p:tav tm="100000">
                                          <p:val>
                                            <p:strVal val="#ppt_w"/>
                                          </p:val>
                                        </p:tav>
                                      </p:tavLst>
                                    </p:anim>
                                    <p:anim calcmode="lin" valueType="num">
                                      <p:cBhvr>
                                        <p:cTn id="8" dur="2000" fill="hold"/>
                                        <p:tgtEl>
                                          <p:spTgt spid="24578"/>
                                        </p:tgtEl>
                                        <p:attrNameLst>
                                          <p:attrName>ppt_h</p:attrName>
                                        </p:attrNameLst>
                                      </p:cBhvr>
                                      <p:tavLst>
                                        <p:tav tm="0">
                                          <p:val>
                                            <p:fltVal val="0"/>
                                          </p:val>
                                        </p:tav>
                                        <p:tav tm="100000">
                                          <p:val>
                                            <p:strVal val="#ppt_h"/>
                                          </p:val>
                                        </p:tav>
                                      </p:tavLst>
                                    </p:anim>
                                    <p:anim calcmode="lin" valueType="num">
                                      <p:cBhvr>
                                        <p:cTn id="9" dur="2000" fill="hold"/>
                                        <p:tgtEl>
                                          <p:spTgt spid="24578"/>
                                        </p:tgtEl>
                                        <p:attrNameLst>
                                          <p:attrName>style.rotation</p:attrName>
                                        </p:attrNameLst>
                                      </p:cBhvr>
                                      <p:tavLst>
                                        <p:tav tm="0">
                                          <p:val>
                                            <p:fltVal val="90"/>
                                          </p:val>
                                        </p:tav>
                                        <p:tav tm="100000">
                                          <p:val>
                                            <p:fltVal val="0"/>
                                          </p:val>
                                        </p:tav>
                                      </p:tavLst>
                                    </p:anim>
                                    <p:animEffect transition="in" filter="fade">
                                      <p:cBhvr>
                                        <p:cTn id="10" dur="2000"/>
                                        <p:tgtEl>
                                          <p:spTgt spid="24578"/>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xit" presetSubtype="0" fill="hold" nodeType="clickEffect">
                                  <p:stCondLst>
                                    <p:cond delay="0"/>
                                  </p:stCondLst>
                                  <p:iterate type="lt">
                                    <p:tmPct val="0"/>
                                  </p:iterate>
                                  <p:childTnLst>
                                    <p:anim calcmode="lin" valueType="num">
                                      <p:cBhvr>
                                        <p:cTn id="14" dur="2000"/>
                                        <p:tgtEl>
                                          <p:spTgt spid="24578"/>
                                        </p:tgtEl>
                                        <p:attrNameLst>
                                          <p:attrName>ppt_w</p:attrName>
                                        </p:attrNameLst>
                                      </p:cBhvr>
                                      <p:tavLst>
                                        <p:tav tm="0">
                                          <p:val>
                                            <p:strVal val="ppt_w"/>
                                          </p:val>
                                        </p:tav>
                                        <p:tav tm="100000">
                                          <p:val>
                                            <p:strVal val="ppt_w*0.70"/>
                                          </p:val>
                                        </p:tav>
                                      </p:tavLst>
                                    </p:anim>
                                    <p:anim calcmode="lin" valueType="num">
                                      <p:cBhvr>
                                        <p:cTn id="15" dur="2000"/>
                                        <p:tgtEl>
                                          <p:spTgt spid="24578"/>
                                        </p:tgtEl>
                                        <p:attrNameLst>
                                          <p:attrName>ppt_h</p:attrName>
                                        </p:attrNameLst>
                                      </p:cBhvr>
                                      <p:tavLst>
                                        <p:tav tm="0">
                                          <p:val>
                                            <p:strVal val="ppt_h"/>
                                          </p:val>
                                        </p:tav>
                                        <p:tav tm="100000">
                                          <p:val>
                                            <p:strVal val="ppt_h"/>
                                          </p:val>
                                        </p:tav>
                                      </p:tavLst>
                                    </p:anim>
                                    <p:animEffect transition="out" filter="fade">
                                      <p:cBhvr>
                                        <p:cTn id="16" dur="2000"/>
                                        <p:tgtEl>
                                          <p:spTgt spid="24578"/>
                                        </p:tgtEl>
                                      </p:cBhvr>
                                    </p:animEffect>
                                    <p:set>
                                      <p:cBhvr>
                                        <p:cTn id="17" dur="1" fill="hold">
                                          <p:stCondLst>
                                            <p:cond delay="1999"/>
                                          </p:stCondLst>
                                        </p:cTn>
                                        <p:tgtEl>
                                          <p:spTgt spid="2457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24580"/>
                                        </p:tgtEl>
                                        <p:attrNameLst>
                                          <p:attrName>style.visibility</p:attrName>
                                        </p:attrNameLst>
                                      </p:cBhvr>
                                      <p:to>
                                        <p:strVal val="visible"/>
                                      </p:to>
                                    </p:set>
                                    <p:anim calcmode="lin" valueType="num">
                                      <p:cBhvr>
                                        <p:cTn id="22" dur="2000" fill="hold"/>
                                        <p:tgtEl>
                                          <p:spTgt spid="24580"/>
                                        </p:tgtEl>
                                        <p:attrNameLst>
                                          <p:attrName>ppt_w</p:attrName>
                                        </p:attrNameLst>
                                      </p:cBhvr>
                                      <p:tavLst>
                                        <p:tav tm="0">
                                          <p:val>
                                            <p:fltVal val="0"/>
                                          </p:val>
                                        </p:tav>
                                        <p:tav tm="100000">
                                          <p:val>
                                            <p:strVal val="#ppt_w"/>
                                          </p:val>
                                        </p:tav>
                                      </p:tavLst>
                                    </p:anim>
                                    <p:anim calcmode="lin" valueType="num">
                                      <p:cBhvr>
                                        <p:cTn id="23" dur="2000" fill="hold"/>
                                        <p:tgtEl>
                                          <p:spTgt spid="24580"/>
                                        </p:tgtEl>
                                        <p:attrNameLst>
                                          <p:attrName>ppt_h</p:attrName>
                                        </p:attrNameLst>
                                      </p:cBhvr>
                                      <p:tavLst>
                                        <p:tav tm="0">
                                          <p:val>
                                            <p:fltVal val="0"/>
                                          </p:val>
                                        </p:tav>
                                        <p:tav tm="100000">
                                          <p:val>
                                            <p:strVal val="#ppt_h"/>
                                          </p:val>
                                        </p:tav>
                                      </p:tavLst>
                                    </p:anim>
                                    <p:anim calcmode="lin" valueType="num">
                                      <p:cBhvr>
                                        <p:cTn id="24" dur="2000" fill="hold"/>
                                        <p:tgtEl>
                                          <p:spTgt spid="24580"/>
                                        </p:tgtEl>
                                        <p:attrNameLst>
                                          <p:attrName>style.rotation</p:attrName>
                                        </p:attrNameLst>
                                      </p:cBhvr>
                                      <p:tavLst>
                                        <p:tav tm="0">
                                          <p:val>
                                            <p:fltVal val="90"/>
                                          </p:val>
                                        </p:tav>
                                        <p:tav tm="100000">
                                          <p:val>
                                            <p:fltVal val="0"/>
                                          </p:val>
                                        </p:tav>
                                      </p:tavLst>
                                    </p:anim>
                                    <p:animEffect transition="in" filter="fade">
                                      <p:cBhvr>
                                        <p:cTn id="25" dur="2000"/>
                                        <p:tgtEl>
                                          <p:spTgt spid="24580"/>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xit" presetSubtype="0" fill="hold" nodeType="clickEffect">
                                  <p:stCondLst>
                                    <p:cond delay="0"/>
                                  </p:stCondLst>
                                  <p:iterate type="lt">
                                    <p:tmPct val="0"/>
                                  </p:iterate>
                                  <p:childTnLst>
                                    <p:anim calcmode="lin" valueType="num">
                                      <p:cBhvr>
                                        <p:cTn id="29" dur="2000"/>
                                        <p:tgtEl>
                                          <p:spTgt spid="24580"/>
                                        </p:tgtEl>
                                        <p:attrNameLst>
                                          <p:attrName>ppt_w</p:attrName>
                                        </p:attrNameLst>
                                      </p:cBhvr>
                                      <p:tavLst>
                                        <p:tav tm="0">
                                          <p:val>
                                            <p:strVal val="ppt_w"/>
                                          </p:val>
                                        </p:tav>
                                        <p:tav tm="100000">
                                          <p:val>
                                            <p:strVal val="ppt_w*0.70"/>
                                          </p:val>
                                        </p:tav>
                                      </p:tavLst>
                                    </p:anim>
                                    <p:anim calcmode="lin" valueType="num">
                                      <p:cBhvr>
                                        <p:cTn id="30" dur="2000"/>
                                        <p:tgtEl>
                                          <p:spTgt spid="24580"/>
                                        </p:tgtEl>
                                        <p:attrNameLst>
                                          <p:attrName>ppt_h</p:attrName>
                                        </p:attrNameLst>
                                      </p:cBhvr>
                                      <p:tavLst>
                                        <p:tav tm="0">
                                          <p:val>
                                            <p:strVal val="ppt_h"/>
                                          </p:val>
                                        </p:tav>
                                        <p:tav tm="100000">
                                          <p:val>
                                            <p:strVal val="ppt_h"/>
                                          </p:val>
                                        </p:tav>
                                      </p:tavLst>
                                    </p:anim>
                                    <p:animEffect transition="out" filter="fade">
                                      <p:cBhvr>
                                        <p:cTn id="31" dur="2000"/>
                                        <p:tgtEl>
                                          <p:spTgt spid="24580"/>
                                        </p:tgtEl>
                                      </p:cBhvr>
                                    </p:animEffect>
                                    <p:set>
                                      <p:cBhvr>
                                        <p:cTn id="32" dur="1" fill="hold">
                                          <p:stCondLst>
                                            <p:cond delay="1999"/>
                                          </p:stCondLst>
                                        </p:cTn>
                                        <p:tgtEl>
                                          <p:spTgt spid="2458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24582"/>
                                        </p:tgtEl>
                                        <p:attrNameLst>
                                          <p:attrName>style.visibility</p:attrName>
                                        </p:attrNameLst>
                                      </p:cBhvr>
                                      <p:to>
                                        <p:strVal val="visible"/>
                                      </p:to>
                                    </p:set>
                                    <p:anim calcmode="lin" valueType="num">
                                      <p:cBhvr>
                                        <p:cTn id="37" dur="2000" fill="hold"/>
                                        <p:tgtEl>
                                          <p:spTgt spid="24582"/>
                                        </p:tgtEl>
                                        <p:attrNameLst>
                                          <p:attrName>ppt_w</p:attrName>
                                        </p:attrNameLst>
                                      </p:cBhvr>
                                      <p:tavLst>
                                        <p:tav tm="0">
                                          <p:val>
                                            <p:fltVal val="0"/>
                                          </p:val>
                                        </p:tav>
                                        <p:tav tm="100000">
                                          <p:val>
                                            <p:strVal val="#ppt_w"/>
                                          </p:val>
                                        </p:tav>
                                      </p:tavLst>
                                    </p:anim>
                                    <p:anim calcmode="lin" valueType="num">
                                      <p:cBhvr>
                                        <p:cTn id="38" dur="2000" fill="hold"/>
                                        <p:tgtEl>
                                          <p:spTgt spid="24582"/>
                                        </p:tgtEl>
                                        <p:attrNameLst>
                                          <p:attrName>ppt_h</p:attrName>
                                        </p:attrNameLst>
                                      </p:cBhvr>
                                      <p:tavLst>
                                        <p:tav tm="0">
                                          <p:val>
                                            <p:fltVal val="0"/>
                                          </p:val>
                                        </p:tav>
                                        <p:tav tm="100000">
                                          <p:val>
                                            <p:strVal val="#ppt_h"/>
                                          </p:val>
                                        </p:tav>
                                      </p:tavLst>
                                    </p:anim>
                                    <p:anim calcmode="lin" valueType="num">
                                      <p:cBhvr>
                                        <p:cTn id="39" dur="2000" fill="hold"/>
                                        <p:tgtEl>
                                          <p:spTgt spid="24582"/>
                                        </p:tgtEl>
                                        <p:attrNameLst>
                                          <p:attrName>style.rotation</p:attrName>
                                        </p:attrNameLst>
                                      </p:cBhvr>
                                      <p:tavLst>
                                        <p:tav tm="0">
                                          <p:val>
                                            <p:fltVal val="90"/>
                                          </p:val>
                                        </p:tav>
                                        <p:tav tm="100000">
                                          <p:val>
                                            <p:fltVal val="0"/>
                                          </p:val>
                                        </p:tav>
                                      </p:tavLst>
                                    </p:anim>
                                    <p:animEffect transition="in" filter="fade">
                                      <p:cBhvr>
                                        <p:cTn id="40" dur="2000"/>
                                        <p:tgtEl>
                                          <p:spTgt spid="24582"/>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xit" presetSubtype="0" fill="hold" nodeType="clickEffect">
                                  <p:stCondLst>
                                    <p:cond delay="0"/>
                                  </p:stCondLst>
                                  <p:iterate type="lt">
                                    <p:tmPct val="0"/>
                                  </p:iterate>
                                  <p:childTnLst>
                                    <p:anim calcmode="lin" valueType="num">
                                      <p:cBhvr>
                                        <p:cTn id="44" dur="2000"/>
                                        <p:tgtEl>
                                          <p:spTgt spid="24582"/>
                                        </p:tgtEl>
                                        <p:attrNameLst>
                                          <p:attrName>ppt_w</p:attrName>
                                        </p:attrNameLst>
                                      </p:cBhvr>
                                      <p:tavLst>
                                        <p:tav tm="0">
                                          <p:val>
                                            <p:strVal val="ppt_w"/>
                                          </p:val>
                                        </p:tav>
                                        <p:tav tm="100000">
                                          <p:val>
                                            <p:strVal val="ppt_w*0.70"/>
                                          </p:val>
                                        </p:tav>
                                      </p:tavLst>
                                    </p:anim>
                                    <p:anim calcmode="lin" valueType="num">
                                      <p:cBhvr>
                                        <p:cTn id="45" dur="2000"/>
                                        <p:tgtEl>
                                          <p:spTgt spid="24582"/>
                                        </p:tgtEl>
                                        <p:attrNameLst>
                                          <p:attrName>ppt_h</p:attrName>
                                        </p:attrNameLst>
                                      </p:cBhvr>
                                      <p:tavLst>
                                        <p:tav tm="0">
                                          <p:val>
                                            <p:strVal val="ppt_h"/>
                                          </p:val>
                                        </p:tav>
                                        <p:tav tm="100000">
                                          <p:val>
                                            <p:strVal val="ppt_h"/>
                                          </p:val>
                                        </p:tav>
                                      </p:tavLst>
                                    </p:anim>
                                    <p:animEffect transition="out" filter="fade">
                                      <p:cBhvr>
                                        <p:cTn id="46" dur="2000"/>
                                        <p:tgtEl>
                                          <p:spTgt spid="24582"/>
                                        </p:tgtEl>
                                      </p:cBhvr>
                                    </p:animEffect>
                                    <p:set>
                                      <p:cBhvr>
                                        <p:cTn id="47" dur="1" fill="hold">
                                          <p:stCondLst>
                                            <p:cond delay="1999"/>
                                          </p:stCondLst>
                                        </p:cTn>
                                        <p:tgtEl>
                                          <p:spTgt spid="2458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2000" fill="hold"/>
                                        <p:tgtEl>
                                          <p:spTgt spid="6"/>
                                        </p:tgtEl>
                                        <p:attrNameLst>
                                          <p:attrName>ppt_w</p:attrName>
                                        </p:attrNameLst>
                                      </p:cBhvr>
                                      <p:tavLst>
                                        <p:tav tm="0">
                                          <p:val>
                                            <p:fltVal val="0"/>
                                          </p:val>
                                        </p:tav>
                                        <p:tav tm="100000">
                                          <p:val>
                                            <p:strVal val="#ppt_w"/>
                                          </p:val>
                                        </p:tav>
                                      </p:tavLst>
                                    </p:anim>
                                    <p:anim calcmode="lin" valueType="num">
                                      <p:cBhvr>
                                        <p:cTn id="53" dur="2000" fill="hold"/>
                                        <p:tgtEl>
                                          <p:spTgt spid="6"/>
                                        </p:tgtEl>
                                        <p:attrNameLst>
                                          <p:attrName>ppt_h</p:attrName>
                                        </p:attrNameLst>
                                      </p:cBhvr>
                                      <p:tavLst>
                                        <p:tav tm="0">
                                          <p:val>
                                            <p:fltVal val="0"/>
                                          </p:val>
                                        </p:tav>
                                        <p:tav tm="100000">
                                          <p:val>
                                            <p:strVal val="#ppt_h"/>
                                          </p:val>
                                        </p:tav>
                                      </p:tavLst>
                                    </p:anim>
                                    <p:animEffect transition="in" filter="fade">
                                      <p:cBhvr>
                                        <p:cTn id="54" dur="20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xit" presetSubtype="0" fill="hold" grpId="1" nodeType="clickEffect">
                                  <p:stCondLst>
                                    <p:cond delay="0"/>
                                  </p:stCondLst>
                                  <p:childTnLst>
                                    <p:anim calcmode="lin" valueType="num">
                                      <p:cBhvr>
                                        <p:cTn id="58" dur="2000"/>
                                        <p:tgtEl>
                                          <p:spTgt spid="6"/>
                                        </p:tgtEl>
                                        <p:attrNameLst>
                                          <p:attrName>ppt_w</p:attrName>
                                        </p:attrNameLst>
                                      </p:cBhvr>
                                      <p:tavLst>
                                        <p:tav tm="0">
                                          <p:val>
                                            <p:strVal val="ppt_w"/>
                                          </p:val>
                                        </p:tav>
                                        <p:tav tm="100000">
                                          <p:val>
                                            <p:strVal val="ppt_w*0.70"/>
                                          </p:val>
                                        </p:tav>
                                      </p:tavLst>
                                    </p:anim>
                                    <p:anim calcmode="lin" valueType="num">
                                      <p:cBhvr>
                                        <p:cTn id="59" dur="2000"/>
                                        <p:tgtEl>
                                          <p:spTgt spid="6"/>
                                        </p:tgtEl>
                                        <p:attrNameLst>
                                          <p:attrName>ppt_h</p:attrName>
                                        </p:attrNameLst>
                                      </p:cBhvr>
                                      <p:tavLst>
                                        <p:tav tm="0">
                                          <p:val>
                                            <p:strVal val="ppt_h"/>
                                          </p:val>
                                        </p:tav>
                                        <p:tav tm="100000">
                                          <p:val>
                                            <p:strVal val="ppt_h"/>
                                          </p:val>
                                        </p:tav>
                                      </p:tavLst>
                                    </p:anim>
                                    <p:animEffect transition="out" filter="fade">
                                      <p:cBhvr>
                                        <p:cTn id="60" dur="2000"/>
                                        <p:tgtEl>
                                          <p:spTgt spid="6"/>
                                        </p:tgtEl>
                                      </p:cBhvr>
                                    </p:animEffect>
                                    <p:set>
                                      <p:cBhvr>
                                        <p:cTn id="6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8717836"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ТЕХНИКА БЕЗОПАСНОСТИ</a:t>
            </a:r>
            <a:endParaRPr kumimoji="0" lang="ru-RU" sz="4800" b="1" i="0" u="none" strike="noStrike" cap="none" normalizeH="0" baseline="0" dirty="0" smtClean="0">
              <a:ln>
                <a:noFill/>
              </a:ln>
              <a:solidFill>
                <a:srgbClr val="FF0000"/>
              </a:solidFill>
              <a:effectLst/>
              <a:latin typeface="Arial" pitchFamily="34" charset="0"/>
              <a:cs typeface="Arial" pitchFamily="34" charset="0"/>
            </a:endParaRPr>
          </a:p>
        </p:txBody>
      </p:sp>
      <p:sp>
        <p:nvSpPr>
          <p:cNvPr id="25603" name="Rectangle 3"/>
          <p:cNvSpPr>
            <a:spLocks noChangeArrowheads="1"/>
          </p:cNvSpPr>
          <p:nvPr/>
        </p:nvSpPr>
        <p:spPr bwMode="auto">
          <a:xfrm>
            <a:off x="214282" y="630776"/>
            <a:ext cx="892971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2CD32"/>
                </a:solidFill>
                <a:effectLst/>
                <a:latin typeface="Times New Roman" pitchFamily="18" charset="0"/>
                <a:ea typeface="Calibri" pitchFamily="34" charset="0"/>
                <a:cs typeface="Times New Roman" pitchFamily="18" charset="0"/>
              </a:rPr>
              <a:t>ИНСТРУКЦИЯ</a:t>
            </a:r>
            <a:r>
              <a:rPr kumimoji="0" lang="ru-RU" b="1" i="0" u="none" strike="noStrike" cap="none" normalizeH="0" dirty="0" smtClean="0">
                <a:ln>
                  <a:noFill/>
                </a:ln>
                <a:solidFill>
                  <a:srgbClr val="32CD32"/>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rgbClr val="32CD32"/>
                </a:solidFill>
                <a:effectLst/>
                <a:latin typeface="Times New Roman" pitchFamily="18" charset="0"/>
                <a:ea typeface="Calibri" pitchFamily="34" charset="0"/>
                <a:cs typeface="Times New Roman" pitchFamily="18" charset="0"/>
              </a:rPr>
              <a:t>по охране труда при проведении занятий по гимнастике ИОТ-03-09</a:t>
            </a:r>
            <a:endParaRPr kumimoji="0" lang="ru-RU" b="1" i="0" u="none" strike="noStrike" cap="none" normalizeH="0" baseline="0" dirty="0" smtClean="0">
              <a:ln>
                <a:noFill/>
              </a:ln>
              <a:solidFill>
                <a:schemeClr val="tx1"/>
              </a:solidFill>
              <a:effectLst/>
              <a:latin typeface="Arial" pitchFamily="34" charset="0"/>
              <a:cs typeface="Arial" pitchFamily="34" charset="0"/>
            </a:endParaRPr>
          </a:p>
        </p:txBody>
      </p:sp>
      <p:sp>
        <p:nvSpPr>
          <p:cNvPr id="25604" name="Rectangle 4"/>
          <p:cNvSpPr>
            <a:spLocks noChangeArrowheads="1"/>
          </p:cNvSpPr>
          <p:nvPr/>
        </p:nvSpPr>
        <p:spPr bwMode="auto">
          <a:xfrm>
            <a:off x="1071538" y="1071546"/>
            <a:ext cx="807246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57200" algn="l"/>
              </a:tabLst>
            </a:pPr>
            <a:r>
              <a:rPr kumimoji="0" lang="ru-RU" b="1" i="0" u="none" strike="noStrike" cap="none" normalizeH="0" baseline="0" dirty="0" smtClean="0">
                <a:ln>
                  <a:noFill/>
                </a:ln>
                <a:solidFill>
                  <a:srgbClr val="32CD32"/>
                </a:solidFill>
                <a:effectLst/>
                <a:latin typeface="Times New Roman" pitchFamily="18" charset="0"/>
                <a:ea typeface="Calibri" pitchFamily="34" charset="0"/>
                <a:cs typeface="Times New Roman" pitchFamily="18" charset="0"/>
              </a:rPr>
              <a:t>I. Общие требования безопасности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 занятиям допускаются учащиеся: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отнесенные по состоянию здоровья к основной и подготовительной медицинским группам;</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прошедшие инструктаж по мерам безопасности;</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имеющие спортивную обувь и форму, не стесняющую движений и соответствующую теме и условиям проведения занятий.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 выполняйте упражнения при наличии свежих мозолей на руках.</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Выполняя упражнения потоком (один за другим) соблюдайте достаточные интервал и дистанцию. Не выполняйте сложные элементы без страховки, если нет уверенности в их выполнении.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Учащийся должен знать и выполнять инструкцию при занятиях спортивной гимнастикой.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 несоблюдение мер безопасности учащийся может быть не допущен или отстранен от участия в учебном процессе.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071538" y="357166"/>
            <a:ext cx="807246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2CD32"/>
                </a:solidFill>
                <a:effectLst/>
                <a:latin typeface="Times New Roman" pitchFamily="18" charset="0"/>
                <a:ea typeface="Times New Roman" pitchFamily="18" charset="0"/>
                <a:cs typeface="Times New Roman" pitchFamily="18" charset="0"/>
              </a:rPr>
              <a:t>II. Требования безопасности перед началом занятий</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Учащийся должен:</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переодеться в раздевалке, надеть на себя спортивную форму и обувь;</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снять с себя предметы, представляющие опасность для других занимающихся (серьги, браслеты, часы и т. д.);</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убрать из карманов спортивной формы колющиеся и другие посторонние предметы;</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 руководством учителя подготовить инвентарь и оборудование, необходимые для проведения занятия;</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команде учителя встать в строй для общего построения.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1071538" y="3571876"/>
            <a:ext cx="807246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2CD32"/>
                </a:solidFill>
                <a:effectLst/>
                <a:latin typeface="Times New Roman" pitchFamily="18" charset="0"/>
                <a:ea typeface="Times New Roman" pitchFamily="18" charset="0"/>
                <a:cs typeface="Times New Roman" pitchFamily="18" charset="0"/>
              </a:rPr>
              <a:t>III. Требования безопасности во время занятий</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Учащийся должен:</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вытирать руки насухо</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выполнять сложные элементы и упражнения со страховкой;</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выполнении прыжков и соскоков приземляться мягко на носки ног, пружинисто приседая;</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появлении во время занятия боли в руках, покраснения кожи, водяных пузырей на ладонях прекратить занятие и сообщить об этом учителю;</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переходить от снаряда к снаряду организованно, по общей команде, способом, указанным учителем.</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000100" y="0"/>
            <a:ext cx="814390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9900"/>
                </a:solidFill>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 стойте близко к снаряду при выполнении упражнения другим учащимся, не отвлекайте и не мешайте ему.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Выполняйте вольные и акробатические упражнения на матах или ковре. Перед выполнением упражнения убедитесь, что на ковре или матах нет посторонних предметов или учащихся, которые могут помешать выполнить задание. Во время выполнения упражнений не выбегайте на ковер, не мешайте другим.</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650" name="Rectangle 2"/>
          <p:cNvSpPr>
            <a:spLocks noChangeArrowheads="1"/>
          </p:cNvSpPr>
          <p:nvPr/>
        </p:nvSpPr>
        <p:spPr bwMode="auto">
          <a:xfrm>
            <a:off x="1000100" y="2357430"/>
            <a:ext cx="81439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2CD32"/>
                </a:solidFill>
                <a:effectLst/>
                <a:latin typeface="Times New Roman" pitchFamily="18" charset="0"/>
                <a:ea typeface="Times New Roman" pitchFamily="18" charset="0"/>
                <a:cs typeface="Times New Roman" pitchFamily="18" charset="0"/>
              </a:rPr>
              <a:t>IV. Требования безопасности при несчастных случаях и экстремальных ситуациях</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Учащийся должен:</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получении травмы или ухудшении самочувствия прекратить занятия и поставить в известность учителя физкультуры;</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помощью учителя оказать травмированному первую медицинскую помощь, при необходимости доставить его в больницу или вызвать «скорую помощь»;</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возникновении пожара в спортзале немедленно прекратить занятие, организованно, под руководством учителя покинуть место проведения занятия через запасные выходы согласно плану эвакуации;</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распоряжению учителя поставить в известность администрацию учебного заведения и сообщить о пожаре в пожарную часть.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071538" y="263420"/>
            <a:ext cx="807246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2CD32"/>
                </a:solidFill>
                <a:effectLst/>
                <a:latin typeface="Times New Roman" pitchFamily="18" charset="0"/>
                <a:ea typeface="Times New Roman" pitchFamily="18" charset="0"/>
                <a:cs typeface="Times New Roman" pitchFamily="18" charset="0"/>
              </a:rPr>
              <a:t>V. Требования безопасности по окончании занятий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b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Учащийся должен:</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 руководством учителя убрать спортивный инвентарь в места его хранения;</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организованно покинуть место проведения занятия;</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переодеться в раздевалке, снять спортивный костюм и спортивную обувь;</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вымыть с мылом руки.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612845"/>
            <a:ext cx="8143900" cy="5632311"/>
          </a:xfrm>
          <a:prstGeom prst="rect">
            <a:avLst/>
          </a:prstGeom>
        </p:spPr>
        <p:txBody>
          <a:bodyPr wrap="square">
            <a:spAutoFit/>
          </a:bodyPr>
          <a:lstStyle/>
          <a:p>
            <a:r>
              <a:rPr lang="ru-RU" sz="2400" b="1" dirty="0" smtClean="0">
                <a:solidFill>
                  <a:srgbClr val="FF00FF"/>
                </a:solidFill>
                <a:effectLst>
                  <a:outerShdw blurRad="38100" dist="38100" dir="2700000" algn="tl">
                    <a:srgbClr val="000000">
                      <a:alpha val="43137"/>
                    </a:srgbClr>
                  </a:outerShdw>
                </a:effectLst>
                <a:latin typeface="Times New Roman" pitchFamily="18" charset="0"/>
                <a:cs typeface="Times New Roman" pitchFamily="18" charset="0"/>
              </a:rPr>
              <a:t>Гимнастика</a:t>
            </a:r>
            <a:r>
              <a:rPr lang="ru-RU" sz="2400" dirty="0" smtClean="0">
                <a:latin typeface="Times New Roman" pitchFamily="18" charset="0"/>
                <a:cs typeface="Times New Roman" pitchFamily="18" charset="0"/>
              </a:rPr>
              <a:t> - это слово греческое и значит обнаженный. </a:t>
            </a:r>
          </a:p>
          <a:p>
            <a:r>
              <a:rPr lang="ru-RU" sz="2400" dirty="0" smtClean="0">
                <a:latin typeface="Times New Roman" pitchFamily="18" charset="0"/>
                <a:cs typeface="Times New Roman" pitchFamily="18" charset="0"/>
              </a:rPr>
              <a:t>В Древней Греции какое-то время физическими упражнениями занимались без одежды, так как считали, и об этом очень хорошо сказал Владимир Маяковский, что “в мире нет прекрасней одежи, чем бронза мускулов и свежесть кожи”. Гимнастика в те времена включала в себя и игры, и бег, и прыжки, и единоборства, и танцы. Словом, почти все виды физических упражнений, которые тогда существовали. А направленность гимнастики была комплексной - и для физического, и для духовного совершенствования человека. В здоровом теле - здоровый дух. Очень подходящая характеристика для тех, кто занимался гимнастикой. Аристотель вообще считал, что образ жизни свободного человека немыслим без занятий гимнастикой.</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359898"/>
            <a:ext cx="8143900" cy="640210"/>
          </a:xfrm>
        </p:spPr>
        <p:txBody>
          <a:bodyPr>
            <a:noAutofit/>
          </a:bodyPr>
          <a:lstStyle/>
          <a:p>
            <a:r>
              <a:rPr lang="ru-RU" sz="4000" b="1" dirty="0" smtClean="0">
                <a:solidFill>
                  <a:srgbClr val="0000FF"/>
                </a:solidFill>
                <a:latin typeface="Times New Roman" pitchFamily="18" charset="0"/>
                <a:cs typeface="Times New Roman" pitchFamily="18" charset="0"/>
              </a:rPr>
              <a:t>Какие виды гимнастики бывают?</a:t>
            </a:r>
            <a:endParaRPr lang="ru-RU" sz="4000" b="1" dirty="0">
              <a:solidFill>
                <a:srgbClr val="0000FF"/>
              </a:solidFill>
              <a:latin typeface="Times New Roman" pitchFamily="18" charset="0"/>
              <a:cs typeface="Times New Roman" pitchFamily="18" charset="0"/>
            </a:endParaRPr>
          </a:p>
        </p:txBody>
      </p:sp>
      <p:pic>
        <p:nvPicPr>
          <p:cNvPr id="17" name="Рисунок 16" descr="http://www.otrada105.ru/images/products/11_59.jpg"/>
          <p:cNvPicPr/>
          <p:nvPr/>
        </p:nvPicPr>
        <p:blipFill>
          <a:blip r:embed="rId2"/>
          <a:srcRect/>
          <a:stretch>
            <a:fillRect/>
          </a:stretch>
        </p:blipFill>
        <p:spPr bwMode="auto">
          <a:xfrm>
            <a:off x="1714480" y="1142984"/>
            <a:ext cx="5500725" cy="4214842"/>
          </a:xfrm>
          <a:prstGeom prst="rect">
            <a:avLst/>
          </a:prstGeom>
          <a:noFill/>
        </p:spPr>
      </p:pic>
      <p:pic>
        <p:nvPicPr>
          <p:cNvPr id="14342" name="Picture 6" descr="http://www.znaikak.ru/design/pic/visred/_1_%7E1.PNG"/>
          <p:cNvPicPr>
            <a:picLocks noChangeAspect="1" noChangeArrowheads="1"/>
          </p:cNvPicPr>
          <p:nvPr/>
        </p:nvPicPr>
        <p:blipFill>
          <a:blip r:embed="rId3"/>
          <a:srcRect/>
          <a:stretch>
            <a:fillRect/>
          </a:stretch>
        </p:blipFill>
        <p:spPr bwMode="auto">
          <a:xfrm>
            <a:off x="3000364" y="1428735"/>
            <a:ext cx="3500462" cy="4978167"/>
          </a:xfrm>
          <a:prstGeom prst="rect">
            <a:avLst/>
          </a:prstGeom>
          <a:noFill/>
        </p:spPr>
      </p:pic>
      <p:sp>
        <p:nvSpPr>
          <p:cNvPr id="19" name="Прямоугольник 18"/>
          <p:cNvSpPr/>
          <p:nvPr/>
        </p:nvSpPr>
        <p:spPr>
          <a:xfrm>
            <a:off x="0" y="1720840"/>
            <a:ext cx="9144000" cy="3170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sz="2400" b="1" dirty="0">
                <a:solidFill>
                  <a:srgbClr val="0000FF"/>
                </a:solidFill>
                <a:latin typeface="Times New Roman" pitchFamily="18" charset="0"/>
                <a:cs typeface="Times New Roman" pitchFamily="18" charset="0"/>
              </a:rPr>
              <a:t>Один из наиболее распространенных видов </a:t>
            </a:r>
            <a:r>
              <a:rPr lang="ru-RU" sz="2800" b="1" dirty="0">
                <a:solidFill>
                  <a:srgbClr val="FF00FF"/>
                </a:solidFill>
                <a:latin typeface="Times New Roman" pitchFamily="18" charset="0"/>
                <a:cs typeface="Times New Roman" pitchFamily="18" charset="0"/>
              </a:rPr>
              <a:t>утренней гимнастики</a:t>
            </a:r>
            <a:r>
              <a:rPr lang="ru-RU" sz="2400" b="1" dirty="0">
                <a:solidFill>
                  <a:srgbClr val="0000FF"/>
                </a:solidFill>
                <a:latin typeface="Times New Roman" pitchFamily="18" charset="0"/>
                <a:cs typeface="Times New Roman" pitchFamily="18" charset="0"/>
              </a:rPr>
              <a:t> – оздоровительный. Его смысл заключается в том, чтобы при помощи упражнений разогреть мышцы, дать им проснуться, зарядиться энергией. Начинается гимнастика с растягивания мышц. Сначала идут вращения головой, разминка конечностей, наклоны, а за ними следуют приседания, хлопки, бег на месте. В принципе, разработать комплекс упражнений для утренней разминки можно самостоятельно.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style.rotation</p:attrName>
                                        </p:attrNameLst>
                                      </p:cBhvr>
                                      <p:tavLst>
                                        <p:tav tm="0">
                                          <p:val>
                                            <p:fltVal val="90"/>
                                          </p:val>
                                        </p:tav>
                                        <p:tav tm="100000">
                                          <p:val>
                                            <p:fltVal val="0"/>
                                          </p:val>
                                        </p:tav>
                                      </p:tavLst>
                                    </p:anim>
                                    <p:animEffect transition="in" filter="fade">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xit" presetSubtype="0" fill="hold" nodeType="clickEffect">
                                  <p:stCondLst>
                                    <p:cond delay="0"/>
                                  </p:stCondLst>
                                  <p:iterate type="lt">
                                    <p:tmPct val="0"/>
                                  </p:iterate>
                                  <p:childTnLst>
                                    <p:anim calcmode="lin" valueType="num">
                                      <p:cBhvr>
                                        <p:cTn id="14" dur="2000"/>
                                        <p:tgtEl>
                                          <p:spTgt spid="17"/>
                                        </p:tgtEl>
                                        <p:attrNameLst>
                                          <p:attrName>ppt_w</p:attrName>
                                        </p:attrNameLst>
                                      </p:cBhvr>
                                      <p:tavLst>
                                        <p:tav tm="0">
                                          <p:val>
                                            <p:strVal val="ppt_w"/>
                                          </p:val>
                                        </p:tav>
                                        <p:tav tm="100000">
                                          <p:val>
                                            <p:strVal val="ppt_w*0.70"/>
                                          </p:val>
                                        </p:tav>
                                      </p:tavLst>
                                    </p:anim>
                                    <p:anim calcmode="lin" valueType="num">
                                      <p:cBhvr>
                                        <p:cTn id="15" dur="2000"/>
                                        <p:tgtEl>
                                          <p:spTgt spid="17"/>
                                        </p:tgtEl>
                                        <p:attrNameLst>
                                          <p:attrName>ppt_h</p:attrName>
                                        </p:attrNameLst>
                                      </p:cBhvr>
                                      <p:tavLst>
                                        <p:tav tm="0">
                                          <p:val>
                                            <p:strVal val="ppt_h"/>
                                          </p:val>
                                        </p:tav>
                                        <p:tav tm="100000">
                                          <p:val>
                                            <p:strVal val="ppt_h"/>
                                          </p:val>
                                        </p:tav>
                                      </p:tavLst>
                                    </p:anim>
                                    <p:animEffect transition="out" filter="fade">
                                      <p:cBhvr>
                                        <p:cTn id="16" dur="2000"/>
                                        <p:tgtEl>
                                          <p:spTgt spid="17"/>
                                        </p:tgtEl>
                                      </p:cBhvr>
                                    </p:animEffect>
                                    <p:set>
                                      <p:cBhvr>
                                        <p:cTn id="17" dur="1" fill="hold">
                                          <p:stCondLst>
                                            <p:cond delay="19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14342"/>
                                        </p:tgtEl>
                                        <p:attrNameLst>
                                          <p:attrName>style.visibility</p:attrName>
                                        </p:attrNameLst>
                                      </p:cBhvr>
                                      <p:to>
                                        <p:strVal val="visible"/>
                                      </p:to>
                                    </p:set>
                                    <p:anim calcmode="lin" valueType="num">
                                      <p:cBhvr>
                                        <p:cTn id="22" dur="2000" fill="hold"/>
                                        <p:tgtEl>
                                          <p:spTgt spid="14342"/>
                                        </p:tgtEl>
                                        <p:attrNameLst>
                                          <p:attrName>ppt_w</p:attrName>
                                        </p:attrNameLst>
                                      </p:cBhvr>
                                      <p:tavLst>
                                        <p:tav tm="0">
                                          <p:val>
                                            <p:fltVal val="0"/>
                                          </p:val>
                                        </p:tav>
                                        <p:tav tm="100000">
                                          <p:val>
                                            <p:strVal val="#ppt_w"/>
                                          </p:val>
                                        </p:tav>
                                      </p:tavLst>
                                    </p:anim>
                                    <p:anim calcmode="lin" valueType="num">
                                      <p:cBhvr>
                                        <p:cTn id="23" dur="2000" fill="hold"/>
                                        <p:tgtEl>
                                          <p:spTgt spid="14342"/>
                                        </p:tgtEl>
                                        <p:attrNameLst>
                                          <p:attrName>ppt_h</p:attrName>
                                        </p:attrNameLst>
                                      </p:cBhvr>
                                      <p:tavLst>
                                        <p:tav tm="0">
                                          <p:val>
                                            <p:fltVal val="0"/>
                                          </p:val>
                                        </p:tav>
                                        <p:tav tm="100000">
                                          <p:val>
                                            <p:strVal val="#ppt_h"/>
                                          </p:val>
                                        </p:tav>
                                      </p:tavLst>
                                    </p:anim>
                                    <p:anim calcmode="lin" valueType="num">
                                      <p:cBhvr>
                                        <p:cTn id="24" dur="2000" fill="hold"/>
                                        <p:tgtEl>
                                          <p:spTgt spid="14342"/>
                                        </p:tgtEl>
                                        <p:attrNameLst>
                                          <p:attrName>style.rotation</p:attrName>
                                        </p:attrNameLst>
                                      </p:cBhvr>
                                      <p:tavLst>
                                        <p:tav tm="0">
                                          <p:val>
                                            <p:fltVal val="90"/>
                                          </p:val>
                                        </p:tav>
                                        <p:tav tm="100000">
                                          <p:val>
                                            <p:fltVal val="0"/>
                                          </p:val>
                                        </p:tav>
                                      </p:tavLst>
                                    </p:anim>
                                    <p:animEffect transition="in" filter="fade">
                                      <p:cBhvr>
                                        <p:cTn id="25" dur="2000"/>
                                        <p:tgtEl>
                                          <p:spTgt spid="14342"/>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xit" presetSubtype="0" fill="hold" nodeType="clickEffect">
                                  <p:stCondLst>
                                    <p:cond delay="0"/>
                                  </p:stCondLst>
                                  <p:iterate type="lt">
                                    <p:tmPct val="0"/>
                                  </p:iterate>
                                  <p:childTnLst>
                                    <p:anim calcmode="lin" valueType="num">
                                      <p:cBhvr>
                                        <p:cTn id="29" dur="2000"/>
                                        <p:tgtEl>
                                          <p:spTgt spid="14342"/>
                                        </p:tgtEl>
                                        <p:attrNameLst>
                                          <p:attrName>ppt_w</p:attrName>
                                        </p:attrNameLst>
                                      </p:cBhvr>
                                      <p:tavLst>
                                        <p:tav tm="0">
                                          <p:val>
                                            <p:strVal val="ppt_w"/>
                                          </p:val>
                                        </p:tav>
                                        <p:tav tm="100000">
                                          <p:val>
                                            <p:strVal val="ppt_w*0.70"/>
                                          </p:val>
                                        </p:tav>
                                      </p:tavLst>
                                    </p:anim>
                                    <p:anim calcmode="lin" valueType="num">
                                      <p:cBhvr>
                                        <p:cTn id="30" dur="2000"/>
                                        <p:tgtEl>
                                          <p:spTgt spid="14342"/>
                                        </p:tgtEl>
                                        <p:attrNameLst>
                                          <p:attrName>ppt_h</p:attrName>
                                        </p:attrNameLst>
                                      </p:cBhvr>
                                      <p:tavLst>
                                        <p:tav tm="0">
                                          <p:val>
                                            <p:strVal val="ppt_h"/>
                                          </p:val>
                                        </p:tav>
                                        <p:tav tm="100000">
                                          <p:val>
                                            <p:strVal val="ppt_h"/>
                                          </p:val>
                                        </p:tav>
                                      </p:tavLst>
                                    </p:anim>
                                    <p:animEffect transition="out" filter="fade">
                                      <p:cBhvr>
                                        <p:cTn id="31" dur="2000"/>
                                        <p:tgtEl>
                                          <p:spTgt spid="14342"/>
                                        </p:tgtEl>
                                      </p:cBhvr>
                                    </p:animEffect>
                                    <p:set>
                                      <p:cBhvr>
                                        <p:cTn id="32" dur="1" fill="hold">
                                          <p:stCondLst>
                                            <p:cond delay="1999"/>
                                          </p:stCondLst>
                                        </p:cTn>
                                        <p:tgtEl>
                                          <p:spTgt spid="1434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2000" fill="hold"/>
                                        <p:tgtEl>
                                          <p:spTgt spid="19"/>
                                        </p:tgtEl>
                                        <p:attrNameLst>
                                          <p:attrName>ppt_w</p:attrName>
                                        </p:attrNameLst>
                                      </p:cBhvr>
                                      <p:tavLst>
                                        <p:tav tm="0">
                                          <p:val>
                                            <p:fltVal val="0"/>
                                          </p:val>
                                        </p:tav>
                                        <p:tav tm="100000">
                                          <p:val>
                                            <p:strVal val="#ppt_w"/>
                                          </p:val>
                                        </p:tav>
                                      </p:tavLst>
                                    </p:anim>
                                    <p:anim calcmode="lin" valueType="num">
                                      <p:cBhvr>
                                        <p:cTn id="38" dur="2000" fill="hold"/>
                                        <p:tgtEl>
                                          <p:spTgt spid="19"/>
                                        </p:tgtEl>
                                        <p:attrNameLst>
                                          <p:attrName>ppt_h</p:attrName>
                                        </p:attrNameLst>
                                      </p:cBhvr>
                                      <p:tavLst>
                                        <p:tav tm="0">
                                          <p:val>
                                            <p:fltVal val="0"/>
                                          </p:val>
                                        </p:tav>
                                        <p:tav tm="100000">
                                          <p:val>
                                            <p:strVal val="#ppt_h"/>
                                          </p:val>
                                        </p:tav>
                                      </p:tavLst>
                                    </p:anim>
                                    <p:animEffect transition="in" filter="fade">
                                      <p:cBhvr>
                                        <p:cTn id="39" dur="2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xit" presetSubtype="0" fill="hold" grpId="1" nodeType="clickEffect">
                                  <p:stCondLst>
                                    <p:cond delay="0"/>
                                  </p:stCondLst>
                                  <p:childTnLst>
                                    <p:anim calcmode="lin" valueType="num">
                                      <p:cBhvr>
                                        <p:cTn id="43" dur="2000"/>
                                        <p:tgtEl>
                                          <p:spTgt spid="19"/>
                                        </p:tgtEl>
                                        <p:attrNameLst>
                                          <p:attrName>ppt_w</p:attrName>
                                        </p:attrNameLst>
                                      </p:cBhvr>
                                      <p:tavLst>
                                        <p:tav tm="0">
                                          <p:val>
                                            <p:strVal val="ppt_w"/>
                                          </p:val>
                                        </p:tav>
                                        <p:tav tm="100000">
                                          <p:val>
                                            <p:strVal val="ppt_w*0.70"/>
                                          </p:val>
                                        </p:tav>
                                      </p:tavLst>
                                    </p:anim>
                                    <p:anim calcmode="lin" valueType="num">
                                      <p:cBhvr>
                                        <p:cTn id="44" dur="2000"/>
                                        <p:tgtEl>
                                          <p:spTgt spid="19"/>
                                        </p:tgtEl>
                                        <p:attrNameLst>
                                          <p:attrName>ppt_h</p:attrName>
                                        </p:attrNameLst>
                                      </p:cBhvr>
                                      <p:tavLst>
                                        <p:tav tm="0">
                                          <p:val>
                                            <p:strVal val="ppt_h"/>
                                          </p:val>
                                        </p:tav>
                                        <p:tav tm="100000">
                                          <p:val>
                                            <p:strVal val="ppt_h"/>
                                          </p:val>
                                        </p:tav>
                                      </p:tavLst>
                                    </p:anim>
                                    <p:animEffect transition="out" filter="fade">
                                      <p:cBhvr>
                                        <p:cTn id="45" dur="2000"/>
                                        <p:tgtEl>
                                          <p:spTgt spid="19"/>
                                        </p:tgtEl>
                                      </p:cBhvr>
                                    </p:animEffect>
                                    <p:set>
                                      <p:cBhvr>
                                        <p:cTn id="46"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142852"/>
            <a:ext cx="7221272" cy="584775"/>
          </a:xfrm>
          <a:prstGeom prst="rect">
            <a:avLst/>
          </a:prstGeom>
        </p:spPr>
        <p:txBody>
          <a:bodyPr wrap="none">
            <a:spAutoFit/>
          </a:bodyPr>
          <a:lstStyle/>
          <a:p>
            <a:r>
              <a:rPr lang="ru-RU"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Гимнастика художественная</a:t>
            </a:r>
            <a:endParaRPr lang="ru-RU" sz="3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6388" name="Picture 4" descr="http://cs304510.userapi.com/u80354416/152733611/x_60507bc5.jpg"/>
          <p:cNvPicPr>
            <a:picLocks noChangeAspect="1" noChangeArrowheads="1"/>
          </p:cNvPicPr>
          <p:nvPr/>
        </p:nvPicPr>
        <p:blipFill>
          <a:blip r:embed="rId2"/>
          <a:srcRect/>
          <a:stretch>
            <a:fillRect/>
          </a:stretch>
        </p:blipFill>
        <p:spPr bwMode="auto">
          <a:xfrm>
            <a:off x="1428728" y="857232"/>
            <a:ext cx="6286544" cy="4714908"/>
          </a:xfrm>
          <a:prstGeom prst="rect">
            <a:avLst/>
          </a:prstGeom>
          <a:noFill/>
        </p:spPr>
      </p:pic>
      <p:pic>
        <p:nvPicPr>
          <p:cNvPr id="16390" name="Picture 6" descr="http://rg.sport.ua/media/Rythmic%20Gymnastic/olimp-2008/kanaeva-5.jpg"/>
          <p:cNvPicPr>
            <a:picLocks noChangeAspect="1" noChangeArrowheads="1"/>
          </p:cNvPicPr>
          <p:nvPr/>
        </p:nvPicPr>
        <p:blipFill>
          <a:blip r:embed="rId3"/>
          <a:srcRect/>
          <a:stretch>
            <a:fillRect/>
          </a:stretch>
        </p:blipFill>
        <p:spPr bwMode="auto">
          <a:xfrm>
            <a:off x="1819396" y="714356"/>
            <a:ext cx="6991212" cy="5143536"/>
          </a:xfrm>
          <a:prstGeom prst="rect">
            <a:avLst/>
          </a:prstGeom>
          <a:noFill/>
        </p:spPr>
      </p:pic>
      <p:pic>
        <p:nvPicPr>
          <p:cNvPr id="16392" name="Picture 8" descr="http://cache.boston.com/multimedia/sports/bigshots/2010best1/bs6.jpg"/>
          <p:cNvPicPr>
            <a:picLocks noChangeAspect="1" noChangeArrowheads="1"/>
          </p:cNvPicPr>
          <p:nvPr/>
        </p:nvPicPr>
        <p:blipFill>
          <a:blip r:embed="rId4"/>
          <a:srcRect/>
          <a:stretch>
            <a:fillRect/>
          </a:stretch>
        </p:blipFill>
        <p:spPr bwMode="auto">
          <a:xfrm>
            <a:off x="2143108" y="714356"/>
            <a:ext cx="5534025" cy="5762625"/>
          </a:xfrm>
          <a:prstGeom prst="rect">
            <a:avLst/>
          </a:prstGeom>
          <a:noFill/>
        </p:spPr>
      </p:pic>
      <p:sp>
        <p:nvSpPr>
          <p:cNvPr id="7" name="Прямоугольник 6"/>
          <p:cNvSpPr/>
          <p:nvPr/>
        </p:nvSpPr>
        <p:spPr>
          <a:xfrm>
            <a:off x="0" y="2690336"/>
            <a:ext cx="9144000" cy="25545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sz="3200" dirty="0">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Художественная гимнастика, это соревновательный вид </a:t>
            </a:r>
            <a:r>
              <a:rPr lang="ru-RU" sz="3200" dirty="0" smtClean="0">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спорта.</a:t>
            </a:r>
          </a:p>
          <a:p>
            <a:pPr algn="ctr"/>
            <a:r>
              <a:rPr lang="ru-RU" sz="3200" dirty="0" smtClean="0">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Многие </a:t>
            </a:r>
            <a:r>
              <a:rPr lang="ru-RU" sz="3200" dirty="0">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считают, что это вообще самый красивый вид спорта, художественная гимнастика - это чисто женский вид спорта.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6388"/>
                                        </p:tgtEl>
                                        <p:attrNameLst>
                                          <p:attrName>style.visibility</p:attrName>
                                        </p:attrNameLst>
                                      </p:cBhvr>
                                      <p:to>
                                        <p:strVal val="visible"/>
                                      </p:to>
                                    </p:set>
                                    <p:anim calcmode="lin" valueType="num">
                                      <p:cBhvr>
                                        <p:cTn id="7" dur="2000" fill="hold"/>
                                        <p:tgtEl>
                                          <p:spTgt spid="16388"/>
                                        </p:tgtEl>
                                        <p:attrNameLst>
                                          <p:attrName>ppt_w</p:attrName>
                                        </p:attrNameLst>
                                      </p:cBhvr>
                                      <p:tavLst>
                                        <p:tav tm="0">
                                          <p:val>
                                            <p:fltVal val="0"/>
                                          </p:val>
                                        </p:tav>
                                        <p:tav tm="100000">
                                          <p:val>
                                            <p:strVal val="#ppt_w"/>
                                          </p:val>
                                        </p:tav>
                                      </p:tavLst>
                                    </p:anim>
                                    <p:anim calcmode="lin" valueType="num">
                                      <p:cBhvr>
                                        <p:cTn id="8" dur="2000" fill="hold"/>
                                        <p:tgtEl>
                                          <p:spTgt spid="16388"/>
                                        </p:tgtEl>
                                        <p:attrNameLst>
                                          <p:attrName>ppt_h</p:attrName>
                                        </p:attrNameLst>
                                      </p:cBhvr>
                                      <p:tavLst>
                                        <p:tav tm="0">
                                          <p:val>
                                            <p:fltVal val="0"/>
                                          </p:val>
                                        </p:tav>
                                        <p:tav tm="100000">
                                          <p:val>
                                            <p:strVal val="#ppt_h"/>
                                          </p:val>
                                        </p:tav>
                                      </p:tavLst>
                                    </p:anim>
                                    <p:anim calcmode="lin" valueType="num">
                                      <p:cBhvr>
                                        <p:cTn id="9" dur="2000" fill="hold"/>
                                        <p:tgtEl>
                                          <p:spTgt spid="16388"/>
                                        </p:tgtEl>
                                        <p:attrNameLst>
                                          <p:attrName>style.rotation</p:attrName>
                                        </p:attrNameLst>
                                      </p:cBhvr>
                                      <p:tavLst>
                                        <p:tav tm="0">
                                          <p:val>
                                            <p:fltVal val="90"/>
                                          </p:val>
                                        </p:tav>
                                        <p:tav tm="100000">
                                          <p:val>
                                            <p:fltVal val="0"/>
                                          </p:val>
                                        </p:tav>
                                      </p:tavLst>
                                    </p:anim>
                                    <p:animEffect transition="in" filter="fade">
                                      <p:cBhvr>
                                        <p:cTn id="10" dur="2000"/>
                                        <p:tgtEl>
                                          <p:spTgt spid="16388"/>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xit" presetSubtype="0" fill="hold" nodeType="clickEffect">
                                  <p:stCondLst>
                                    <p:cond delay="0"/>
                                  </p:stCondLst>
                                  <p:iterate type="lt">
                                    <p:tmPct val="0"/>
                                  </p:iterate>
                                  <p:childTnLst>
                                    <p:anim calcmode="lin" valueType="num">
                                      <p:cBhvr>
                                        <p:cTn id="14" dur="2000"/>
                                        <p:tgtEl>
                                          <p:spTgt spid="16388"/>
                                        </p:tgtEl>
                                        <p:attrNameLst>
                                          <p:attrName>ppt_w</p:attrName>
                                        </p:attrNameLst>
                                      </p:cBhvr>
                                      <p:tavLst>
                                        <p:tav tm="0">
                                          <p:val>
                                            <p:strVal val="ppt_w"/>
                                          </p:val>
                                        </p:tav>
                                        <p:tav tm="100000">
                                          <p:val>
                                            <p:strVal val="ppt_w*0.70"/>
                                          </p:val>
                                        </p:tav>
                                      </p:tavLst>
                                    </p:anim>
                                    <p:anim calcmode="lin" valueType="num">
                                      <p:cBhvr>
                                        <p:cTn id="15" dur="2000"/>
                                        <p:tgtEl>
                                          <p:spTgt spid="16388"/>
                                        </p:tgtEl>
                                        <p:attrNameLst>
                                          <p:attrName>ppt_h</p:attrName>
                                        </p:attrNameLst>
                                      </p:cBhvr>
                                      <p:tavLst>
                                        <p:tav tm="0">
                                          <p:val>
                                            <p:strVal val="ppt_h"/>
                                          </p:val>
                                        </p:tav>
                                        <p:tav tm="100000">
                                          <p:val>
                                            <p:strVal val="ppt_h"/>
                                          </p:val>
                                        </p:tav>
                                      </p:tavLst>
                                    </p:anim>
                                    <p:animEffect transition="out" filter="fade">
                                      <p:cBhvr>
                                        <p:cTn id="16" dur="2000"/>
                                        <p:tgtEl>
                                          <p:spTgt spid="16388"/>
                                        </p:tgtEl>
                                      </p:cBhvr>
                                    </p:animEffect>
                                    <p:set>
                                      <p:cBhvr>
                                        <p:cTn id="17" dur="1" fill="hold">
                                          <p:stCondLst>
                                            <p:cond delay="1999"/>
                                          </p:stCondLst>
                                        </p:cTn>
                                        <p:tgtEl>
                                          <p:spTgt spid="1638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16390"/>
                                        </p:tgtEl>
                                        <p:attrNameLst>
                                          <p:attrName>style.visibility</p:attrName>
                                        </p:attrNameLst>
                                      </p:cBhvr>
                                      <p:to>
                                        <p:strVal val="visible"/>
                                      </p:to>
                                    </p:set>
                                    <p:anim calcmode="lin" valueType="num">
                                      <p:cBhvr>
                                        <p:cTn id="22" dur="1000" fill="hold"/>
                                        <p:tgtEl>
                                          <p:spTgt spid="16390"/>
                                        </p:tgtEl>
                                        <p:attrNameLst>
                                          <p:attrName>ppt_w</p:attrName>
                                        </p:attrNameLst>
                                      </p:cBhvr>
                                      <p:tavLst>
                                        <p:tav tm="0">
                                          <p:val>
                                            <p:fltVal val="0"/>
                                          </p:val>
                                        </p:tav>
                                        <p:tav tm="100000">
                                          <p:val>
                                            <p:strVal val="#ppt_w"/>
                                          </p:val>
                                        </p:tav>
                                      </p:tavLst>
                                    </p:anim>
                                    <p:anim calcmode="lin" valueType="num">
                                      <p:cBhvr>
                                        <p:cTn id="23" dur="1000" fill="hold"/>
                                        <p:tgtEl>
                                          <p:spTgt spid="16390"/>
                                        </p:tgtEl>
                                        <p:attrNameLst>
                                          <p:attrName>ppt_h</p:attrName>
                                        </p:attrNameLst>
                                      </p:cBhvr>
                                      <p:tavLst>
                                        <p:tav tm="0">
                                          <p:val>
                                            <p:fltVal val="0"/>
                                          </p:val>
                                        </p:tav>
                                        <p:tav tm="100000">
                                          <p:val>
                                            <p:strVal val="#ppt_h"/>
                                          </p:val>
                                        </p:tav>
                                      </p:tavLst>
                                    </p:anim>
                                    <p:anim calcmode="lin" valueType="num">
                                      <p:cBhvr>
                                        <p:cTn id="24" dur="1000" fill="hold"/>
                                        <p:tgtEl>
                                          <p:spTgt spid="16390"/>
                                        </p:tgtEl>
                                        <p:attrNameLst>
                                          <p:attrName>style.rotation</p:attrName>
                                        </p:attrNameLst>
                                      </p:cBhvr>
                                      <p:tavLst>
                                        <p:tav tm="0">
                                          <p:val>
                                            <p:fltVal val="90"/>
                                          </p:val>
                                        </p:tav>
                                        <p:tav tm="100000">
                                          <p:val>
                                            <p:fltVal val="0"/>
                                          </p:val>
                                        </p:tav>
                                      </p:tavLst>
                                    </p:anim>
                                    <p:animEffect transition="in" filter="fade">
                                      <p:cBhvr>
                                        <p:cTn id="25" dur="1000"/>
                                        <p:tgtEl>
                                          <p:spTgt spid="16390"/>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xit" presetSubtype="0" fill="hold" nodeType="clickEffect">
                                  <p:stCondLst>
                                    <p:cond delay="0"/>
                                  </p:stCondLst>
                                  <p:iterate type="lt">
                                    <p:tmPct val="0"/>
                                  </p:iterate>
                                  <p:childTnLst>
                                    <p:anim calcmode="lin" valueType="num">
                                      <p:cBhvr>
                                        <p:cTn id="29" dur="2000"/>
                                        <p:tgtEl>
                                          <p:spTgt spid="16390"/>
                                        </p:tgtEl>
                                        <p:attrNameLst>
                                          <p:attrName>ppt_w</p:attrName>
                                        </p:attrNameLst>
                                      </p:cBhvr>
                                      <p:tavLst>
                                        <p:tav tm="0">
                                          <p:val>
                                            <p:strVal val="ppt_w"/>
                                          </p:val>
                                        </p:tav>
                                        <p:tav tm="100000">
                                          <p:val>
                                            <p:strVal val="ppt_w*0.70"/>
                                          </p:val>
                                        </p:tav>
                                      </p:tavLst>
                                    </p:anim>
                                    <p:anim calcmode="lin" valueType="num">
                                      <p:cBhvr>
                                        <p:cTn id="30" dur="2000"/>
                                        <p:tgtEl>
                                          <p:spTgt spid="16390"/>
                                        </p:tgtEl>
                                        <p:attrNameLst>
                                          <p:attrName>ppt_h</p:attrName>
                                        </p:attrNameLst>
                                      </p:cBhvr>
                                      <p:tavLst>
                                        <p:tav tm="0">
                                          <p:val>
                                            <p:strVal val="ppt_h"/>
                                          </p:val>
                                        </p:tav>
                                        <p:tav tm="100000">
                                          <p:val>
                                            <p:strVal val="ppt_h"/>
                                          </p:val>
                                        </p:tav>
                                      </p:tavLst>
                                    </p:anim>
                                    <p:animEffect transition="out" filter="fade">
                                      <p:cBhvr>
                                        <p:cTn id="31" dur="2000"/>
                                        <p:tgtEl>
                                          <p:spTgt spid="16390"/>
                                        </p:tgtEl>
                                      </p:cBhvr>
                                    </p:animEffect>
                                    <p:set>
                                      <p:cBhvr>
                                        <p:cTn id="32" dur="1" fill="hold">
                                          <p:stCondLst>
                                            <p:cond delay="1999"/>
                                          </p:stCondLst>
                                        </p:cTn>
                                        <p:tgtEl>
                                          <p:spTgt spid="1639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6392"/>
                                        </p:tgtEl>
                                        <p:attrNameLst>
                                          <p:attrName>style.visibility</p:attrName>
                                        </p:attrNameLst>
                                      </p:cBhvr>
                                      <p:to>
                                        <p:strVal val="visible"/>
                                      </p:to>
                                    </p:set>
                                    <p:anim calcmode="lin" valueType="num">
                                      <p:cBhvr>
                                        <p:cTn id="37" dur="2000" fill="hold"/>
                                        <p:tgtEl>
                                          <p:spTgt spid="16392"/>
                                        </p:tgtEl>
                                        <p:attrNameLst>
                                          <p:attrName>ppt_w</p:attrName>
                                        </p:attrNameLst>
                                      </p:cBhvr>
                                      <p:tavLst>
                                        <p:tav tm="0">
                                          <p:val>
                                            <p:strVal val="#ppt_w*0.70"/>
                                          </p:val>
                                        </p:tav>
                                        <p:tav tm="100000">
                                          <p:val>
                                            <p:strVal val="#ppt_w"/>
                                          </p:val>
                                        </p:tav>
                                      </p:tavLst>
                                    </p:anim>
                                    <p:anim calcmode="lin" valueType="num">
                                      <p:cBhvr>
                                        <p:cTn id="38" dur="2000" fill="hold"/>
                                        <p:tgtEl>
                                          <p:spTgt spid="16392"/>
                                        </p:tgtEl>
                                        <p:attrNameLst>
                                          <p:attrName>ppt_h</p:attrName>
                                        </p:attrNameLst>
                                      </p:cBhvr>
                                      <p:tavLst>
                                        <p:tav tm="0">
                                          <p:val>
                                            <p:strVal val="#ppt_h"/>
                                          </p:val>
                                        </p:tav>
                                        <p:tav tm="100000">
                                          <p:val>
                                            <p:strVal val="#ppt_h"/>
                                          </p:val>
                                        </p:tav>
                                      </p:tavLst>
                                    </p:anim>
                                    <p:animEffect transition="in" filter="fade">
                                      <p:cBhvr>
                                        <p:cTn id="39" dur="2000"/>
                                        <p:tgtEl>
                                          <p:spTgt spid="1639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000"/>
                                        <p:tgtEl>
                                          <p:spTgt spid="16392"/>
                                        </p:tgtEl>
                                      </p:cBhvr>
                                    </p:animEffect>
                                    <p:set>
                                      <p:cBhvr>
                                        <p:cTn id="44" dur="1" fill="hold">
                                          <p:stCondLst>
                                            <p:cond delay="1999"/>
                                          </p:stCondLst>
                                        </p:cTn>
                                        <p:tgtEl>
                                          <p:spTgt spid="1639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770" decel="100000"/>
                                        <p:tgtEl>
                                          <p:spTgt spid="7"/>
                                        </p:tgtEl>
                                      </p:cBhvr>
                                    </p:animEffect>
                                    <p:animScale>
                                      <p:cBhvr>
                                        <p:cTn id="50" dur="770" decel="100000"/>
                                        <p:tgtEl>
                                          <p:spTgt spid="7"/>
                                        </p:tgtEl>
                                      </p:cBhvr>
                                      <p:from x="10000" y="10000"/>
                                      <p:to x="200000" y="450000"/>
                                    </p:animScale>
                                    <p:animScale>
                                      <p:cBhvr>
                                        <p:cTn id="51" dur="1230" accel="100000" fill="hold">
                                          <p:stCondLst>
                                            <p:cond delay="770"/>
                                          </p:stCondLst>
                                        </p:cTn>
                                        <p:tgtEl>
                                          <p:spTgt spid="7"/>
                                        </p:tgtEl>
                                      </p:cBhvr>
                                      <p:from x="200000" y="450000"/>
                                      <p:to x="100000" y="100000"/>
                                    </p:animScale>
                                    <p:set>
                                      <p:cBhvr>
                                        <p:cTn id="52" dur="770" fill="hold"/>
                                        <p:tgtEl>
                                          <p:spTgt spid="7"/>
                                        </p:tgtEl>
                                        <p:attrNameLst>
                                          <p:attrName>ppt_x</p:attrName>
                                        </p:attrNameLst>
                                      </p:cBhvr>
                                      <p:to>
                                        <p:strVal val="(0.5)"/>
                                      </p:to>
                                    </p:set>
                                    <p:anim from="(0.5)" to="(#ppt_x)" calcmode="lin" valueType="num">
                                      <p:cBhvr>
                                        <p:cTn id="53" dur="1230" accel="100000" fill="hold">
                                          <p:stCondLst>
                                            <p:cond delay="770"/>
                                          </p:stCondLst>
                                        </p:cTn>
                                        <p:tgtEl>
                                          <p:spTgt spid="7"/>
                                        </p:tgtEl>
                                        <p:attrNameLst>
                                          <p:attrName>ppt_x</p:attrName>
                                        </p:attrNameLst>
                                      </p:cBhvr>
                                    </p:anim>
                                    <p:set>
                                      <p:cBhvr>
                                        <p:cTn id="54" dur="770" fill="hold"/>
                                        <p:tgtEl>
                                          <p:spTgt spid="7"/>
                                        </p:tgtEl>
                                        <p:attrNameLst>
                                          <p:attrName>ppt_y</p:attrName>
                                        </p:attrNameLst>
                                      </p:cBhvr>
                                      <p:to>
                                        <p:strVal val="(#ppt_y+0.4)"/>
                                      </p:to>
                                    </p:set>
                                    <p:anim from="(#ppt_y+0.4)" to="(#ppt_y)" calcmode="lin" valueType="num">
                                      <p:cBhvr>
                                        <p:cTn id="55"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4303" y="357166"/>
            <a:ext cx="7936853" cy="707886"/>
          </a:xfrm>
          <a:prstGeom prst="rect">
            <a:avLst/>
          </a:prstGeom>
        </p:spPr>
        <p:txBody>
          <a:bodyPr wrap="none">
            <a:spAutoFit/>
          </a:bodyPr>
          <a:lstStyle/>
          <a:p>
            <a:r>
              <a:rPr lang="ru-RU" sz="4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Гимнастика ритмическая</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8434" name="Picture 2" descr="http://fizkult-ura.ru/system/files/imce/Izobrazeniy_iz_knig/Ritmicheskay_gimnastika/Oformlenie/RG_Sabitova13.jpg"/>
          <p:cNvPicPr>
            <a:picLocks noChangeAspect="1" noChangeArrowheads="1"/>
          </p:cNvPicPr>
          <p:nvPr/>
        </p:nvPicPr>
        <p:blipFill>
          <a:blip r:embed="rId2"/>
          <a:srcRect/>
          <a:stretch>
            <a:fillRect/>
          </a:stretch>
        </p:blipFill>
        <p:spPr bwMode="auto">
          <a:xfrm>
            <a:off x="1214414" y="1071546"/>
            <a:ext cx="6667500" cy="5334001"/>
          </a:xfrm>
          <a:prstGeom prst="rect">
            <a:avLst/>
          </a:prstGeom>
          <a:noFill/>
        </p:spPr>
      </p:pic>
      <p:pic>
        <p:nvPicPr>
          <p:cNvPr id="18436" name="Picture 4" descr="http://gymgirls.narod.ru/shaping/russian/RG/RG_Linichuk/RG_Linichuk05.jpg"/>
          <p:cNvPicPr>
            <a:picLocks noChangeAspect="1" noChangeArrowheads="1"/>
          </p:cNvPicPr>
          <p:nvPr/>
        </p:nvPicPr>
        <p:blipFill>
          <a:blip r:embed="rId3"/>
          <a:srcRect/>
          <a:stretch>
            <a:fillRect/>
          </a:stretch>
        </p:blipFill>
        <p:spPr bwMode="auto">
          <a:xfrm>
            <a:off x="1714480" y="1214422"/>
            <a:ext cx="6667500" cy="5334001"/>
          </a:xfrm>
          <a:prstGeom prst="rect">
            <a:avLst/>
          </a:prstGeom>
          <a:noFill/>
        </p:spPr>
      </p:pic>
      <p:pic>
        <p:nvPicPr>
          <p:cNvPr id="18438" name="Picture 6" descr="http://gymgirls.narod.ru/shaping/russian/RG/RG_Sabitova/RG_Sabitova04.jpg"/>
          <p:cNvPicPr>
            <a:picLocks noChangeAspect="1" noChangeArrowheads="1"/>
          </p:cNvPicPr>
          <p:nvPr/>
        </p:nvPicPr>
        <p:blipFill>
          <a:blip r:embed="rId4"/>
          <a:srcRect/>
          <a:stretch>
            <a:fillRect/>
          </a:stretch>
        </p:blipFill>
        <p:spPr bwMode="auto">
          <a:xfrm>
            <a:off x="1928794" y="1142984"/>
            <a:ext cx="6667500" cy="5334001"/>
          </a:xfrm>
          <a:prstGeom prst="rect">
            <a:avLst/>
          </a:prstGeom>
          <a:noFill/>
        </p:spPr>
      </p:pic>
      <p:sp>
        <p:nvSpPr>
          <p:cNvPr id="6" name="Прямоугольник 5"/>
          <p:cNvSpPr/>
          <p:nvPr/>
        </p:nvSpPr>
        <p:spPr>
          <a:xfrm>
            <a:off x="0" y="2500306"/>
            <a:ext cx="9144000" cy="224676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sz="2800" b="1" dirty="0">
                <a:solidFill>
                  <a:srgbClr val="0000FF"/>
                </a:solidFill>
                <a:latin typeface="Times New Roman" pitchFamily="18" charset="0"/>
                <a:cs typeface="Times New Roman" pitchFamily="18" charset="0"/>
              </a:rPr>
              <a:t>Ритмическая гимнастика — традиционный вид гимнастики оздоровительно-развивающей направленности, основанный на подчинении двигательных действий задающему ритм и темп музыкальному сопровождению.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770" decel="100000"/>
                                        <p:tgtEl>
                                          <p:spTgt spid="18434"/>
                                        </p:tgtEl>
                                      </p:cBhvr>
                                    </p:animEffect>
                                    <p:animScale>
                                      <p:cBhvr>
                                        <p:cTn id="8" dur="770" decel="100000"/>
                                        <p:tgtEl>
                                          <p:spTgt spid="18434"/>
                                        </p:tgtEl>
                                      </p:cBhvr>
                                      <p:from x="10000" y="10000"/>
                                      <p:to x="200000" y="450000"/>
                                    </p:animScale>
                                    <p:animScale>
                                      <p:cBhvr>
                                        <p:cTn id="9" dur="1230" accel="100000" fill="hold">
                                          <p:stCondLst>
                                            <p:cond delay="770"/>
                                          </p:stCondLst>
                                        </p:cTn>
                                        <p:tgtEl>
                                          <p:spTgt spid="18434"/>
                                        </p:tgtEl>
                                      </p:cBhvr>
                                      <p:from x="200000" y="450000"/>
                                      <p:to x="100000" y="100000"/>
                                    </p:animScale>
                                    <p:set>
                                      <p:cBhvr>
                                        <p:cTn id="10" dur="770" fill="hold"/>
                                        <p:tgtEl>
                                          <p:spTgt spid="18434"/>
                                        </p:tgtEl>
                                        <p:attrNameLst>
                                          <p:attrName>ppt_x</p:attrName>
                                        </p:attrNameLst>
                                      </p:cBhvr>
                                      <p:to>
                                        <p:strVal val="(0.5)"/>
                                      </p:to>
                                    </p:set>
                                    <p:anim from="(0.5)" to="(#ppt_x)" calcmode="lin" valueType="num">
                                      <p:cBhvr>
                                        <p:cTn id="11" dur="1230" accel="100000" fill="hold">
                                          <p:stCondLst>
                                            <p:cond delay="770"/>
                                          </p:stCondLst>
                                        </p:cTn>
                                        <p:tgtEl>
                                          <p:spTgt spid="18434"/>
                                        </p:tgtEl>
                                        <p:attrNameLst>
                                          <p:attrName>ppt_x</p:attrName>
                                        </p:attrNameLst>
                                      </p:cBhvr>
                                    </p:anim>
                                    <p:set>
                                      <p:cBhvr>
                                        <p:cTn id="12" dur="770" fill="hold"/>
                                        <p:tgtEl>
                                          <p:spTgt spid="18434"/>
                                        </p:tgtEl>
                                        <p:attrNameLst>
                                          <p:attrName>ppt_y</p:attrName>
                                        </p:attrNameLst>
                                      </p:cBhvr>
                                      <p:to>
                                        <p:strVal val="(#ppt_y+0.4)"/>
                                      </p:to>
                                    </p:set>
                                    <p:anim from="(#ppt_y+0.4)" to="(#ppt_y)" calcmode="lin" valueType="num">
                                      <p:cBhvr>
                                        <p:cTn id="13" dur="1230" accel="100000" fill="hold">
                                          <p:stCondLst>
                                            <p:cond delay="770"/>
                                          </p:stCondLst>
                                        </p:cTn>
                                        <p:tgtEl>
                                          <p:spTgt spid="1843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5" presetClass="exit" presetSubtype="0" fill="hold" nodeType="clickEffect">
                                  <p:stCondLst>
                                    <p:cond delay="0"/>
                                  </p:stCondLst>
                                  <p:childTnLst>
                                    <p:anim calcmode="lin" valueType="num">
                                      <p:cBhvr>
                                        <p:cTn id="17" dur="2000"/>
                                        <p:tgtEl>
                                          <p:spTgt spid="18434"/>
                                        </p:tgtEl>
                                        <p:attrNameLst>
                                          <p:attrName>ppt_w</p:attrName>
                                        </p:attrNameLst>
                                      </p:cBhvr>
                                      <p:tavLst>
                                        <p:tav tm="0">
                                          <p:val>
                                            <p:strVal val="ppt_w"/>
                                          </p:val>
                                        </p:tav>
                                        <p:tav tm="100000">
                                          <p:val>
                                            <p:strVal val="ppt_w*0.70"/>
                                          </p:val>
                                        </p:tav>
                                      </p:tavLst>
                                    </p:anim>
                                    <p:anim calcmode="lin" valueType="num">
                                      <p:cBhvr>
                                        <p:cTn id="18" dur="2000"/>
                                        <p:tgtEl>
                                          <p:spTgt spid="18434"/>
                                        </p:tgtEl>
                                        <p:attrNameLst>
                                          <p:attrName>ppt_h</p:attrName>
                                        </p:attrNameLst>
                                      </p:cBhvr>
                                      <p:tavLst>
                                        <p:tav tm="0">
                                          <p:val>
                                            <p:strVal val="ppt_h"/>
                                          </p:val>
                                        </p:tav>
                                        <p:tav tm="100000">
                                          <p:val>
                                            <p:strVal val="ppt_h"/>
                                          </p:val>
                                        </p:tav>
                                      </p:tavLst>
                                    </p:anim>
                                    <p:animEffect transition="out" filter="fade">
                                      <p:cBhvr>
                                        <p:cTn id="19" dur="2000"/>
                                        <p:tgtEl>
                                          <p:spTgt spid="18434"/>
                                        </p:tgtEl>
                                      </p:cBhvr>
                                    </p:animEffect>
                                    <p:set>
                                      <p:cBhvr>
                                        <p:cTn id="20" dur="1" fill="hold">
                                          <p:stCondLst>
                                            <p:cond delay="1999"/>
                                          </p:stCondLst>
                                        </p:cTn>
                                        <p:tgtEl>
                                          <p:spTgt spid="184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18436"/>
                                        </p:tgtEl>
                                        <p:attrNameLst>
                                          <p:attrName>style.visibility</p:attrName>
                                        </p:attrNameLst>
                                      </p:cBhvr>
                                      <p:to>
                                        <p:strVal val="visible"/>
                                      </p:to>
                                    </p:set>
                                    <p:animEffect transition="in" filter="fade">
                                      <p:cBhvr>
                                        <p:cTn id="25" dur="770" decel="100000"/>
                                        <p:tgtEl>
                                          <p:spTgt spid="18436"/>
                                        </p:tgtEl>
                                      </p:cBhvr>
                                    </p:animEffect>
                                    <p:animScale>
                                      <p:cBhvr>
                                        <p:cTn id="26" dur="770" decel="100000"/>
                                        <p:tgtEl>
                                          <p:spTgt spid="18436"/>
                                        </p:tgtEl>
                                      </p:cBhvr>
                                      <p:from x="10000" y="10000"/>
                                      <p:to x="200000" y="450000"/>
                                    </p:animScale>
                                    <p:animScale>
                                      <p:cBhvr>
                                        <p:cTn id="27" dur="1230" accel="100000" fill="hold">
                                          <p:stCondLst>
                                            <p:cond delay="770"/>
                                          </p:stCondLst>
                                        </p:cTn>
                                        <p:tgtEl>
                                          <p:spTgt spid="18436"/>
                                        </p:tgtEl>
                                      </p:cBhvr>
                                      <p:from x="200000" y="450000"/>
                                      <p:to x="100000" y="100000"/>
                                    </p:animScale>
                                    <p:set>
                                      <p:cBhvr>
                                        <p:cTn id="28" dur="770" fill="hold"/>
                                        <p:tgtEl>
                                          <p:spTgt spid="18436"/>
                                        </p:tgtEl>
                                        <p:attrNameLst>
                                          <p:attrName>ppt_x</p:attrName>
                                        </p:attrNameLst>
                                      </p:cBhvr>
                                      <p:to>
                                        <p:strVal val="(0.5)"/>
                                      </p:to>
                                    </p:set>
                                    <p:anim from="(0.5)" to="(#ppt_x)" calcmode="lin" valueType="num">
                                      <p:cBhvr>
                                        <p:cTn id="29" dur="1230" accel="100000" fill="hold">
                                          <p:stCondLst>
                                            <p:cond delay="770"/>
                                          </p:stCondLst>
                                        </p:cTn>
                                        <p:tgtEl>
                                          <p:spTgt spid="18436"/>
                                        </p:tgtEl>
                                        <p:attrNameLst>
                                          <p:attrName>ppt_x</p:attrName>
                                        </p:attrNameLst>
                                      </p:cBhvr>
                                    </p:anim>
                                    <p:set>
                                      <p:cBhvr>
                                        <p:cTn id="30" dur="770" fill="hold"/>
                                        <p:tgtEl>
                                          <p:spTgt spid="18436"/>
                                        </p:tgtEl>
                                        <p:attrNameLst>
                                          <p:attrName>ppt_y</p:attrName>
                                        </p:attrNameLst>
                                      </p:cBhvr>
                                      <p:to>
                                        <p:strVal val="(#ppt_y+0.4)"/>
                                      </p:to>
                                    </p:set>
                                    <p:anim from="(#ppt_y+0.4)" to="(#ppt_y)" calcmode="lin" valueType="num">
                                      <p:cBhvr>
                                        <p:cTn id="31" dur="1230" accel="100000" fill="hold">
                                          <p:stCondLst>
                                            <p:cond delay="770"/>
                                          </p:stCondLst>
                                        </p:cTn>
                                        <p:tgtEl>
                                          <p:spTgt spid="18436"/>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18436"/>
                                        </p:tgtEl>
                                      </p:cBhvr>
                                    </p:animEffect>
                                    <p:set>
                                      <p:cBhvr>
                                        <p:cTn id="36" dur="1" fill="hold">
                                          <p:stCondLst>
                                            <p:cond delay="1999"/>
                                          </p:stCondLst>
                                        </p:cTn>
                                        <p:tgtEl>
                                          <p:spTgt spid="1843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18438"/>
                                        </p:tgtEl>
                                        <p:attrNameLst>
                                          <p:attrName>style.visibility</p:attrName>
                                        </p:attrNameLst>
                                      </p:cBhvr>
                                      <p:to>
                                        <p:strVal val="visible"/>
                                      </p:to>
                                    </p:set>
                                    <p:anim calcmode="lin" valueType="num">
                                      <p:cBhvr>
                                        <p:cTn id="41" dur="2000" fill="hold"/>
                                        <p:tgtEl>
                                          <p:spTgt spid="18438"/>
                                        </p:tgtEl>
                                        <p:attrNameLst>
                                          <p:attrName>ppt_w</p:attrName>
                                        </p:attrNameLst>
                                      </p:cBhvr>
                                      <p:tavLst>
                                        <p:tav tm="0">
                                          <p:val>
                                            <p:fltVal val="0"/>
                                          </p:val>
                                        </p:tav>
                                        <p:tav tm="100000">
                                          <p:val>
                                            <p:strVal val="#ppt_w"/>
                                          </p:val>
                                        </p:tav>
                                      </p:tavLst>
                                    </p:anim>
                                    <p:anim calcmode="lin" valueType="num">
                                      <p:cBhvr>
                                        <p:cTn id="42" dur="2000" fill="hold"/>
                                        <p:tgtEl>
                                          <p:spTgt spid="18438"/>
                                        </p:tgtEl>
                                        <p:attrNameLst>
                                          <p:attrName>ppt_h</p:attrName>
                                        </p:attrNameLst>
                                      </p:cBhvr>
                                      <p:tavLst>
                                        <p:tav tm="0">
                                          <p:val>
                                            <p:fltVal val="0"/>
                                          </p:val>
                                        </p:tav>
                                        <p:tav tm="100000">
                                          <p:val>
                                            <p:strVal val="#ppt_h"/>
                                          </p:val>
                                        </p:tav>
                                      </p:tavLst>
                                    </p:anim>
                                    <p:animEffect transition="in" filter="fade">
                                      <p:cBhvr>
                                        <p:cTn id="43" dur="2000"/>
                                        <p:tgtEl>
                                          <p:spTgt spid="18438"/>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xit" presetSubtype="0" fill="hold" nodeType="clickEffect">
                                  <p:stCondLst>
                                    <p:cond delay="0"/>
                                  </p:stCondLst>
                                  <p:childTnLst>
                                    <p:anim calcmode="lin" valueType="num">
                                      <p:cBhvr>
                                        <p:cTn id="47" dur="2000"/>
                                        <p:tgtEl>
                                          <p:spTgt spid="18438"/>
                                        </p:tgtEl>
                                        <p:attrNameLst>
                                          <p:attrName>ppt_w</p:attrName>
                                        </p:attrNameLst>
                                      </p:cBhvr>
                                      <p:tavLst>
                                        <p:tav tm="0">
                                          <p:val>
                                            <p:strVal val="ppt_w"/>
                                          </p:val>
                                        </p:tav>
                                        <p:tav tm="100000">
                                          <p:val>
                                            <p:strVal val="ppt_w*0.70"/>
                                          </p:val>
                                        </p:tav>
                                      </p:tavLst>
                                    </p:anim>
                                    <p:anim calcmode="lin" valueType="num">
                                      <p:cBhvr>
                                        <p:cTn id="48" dur="2000"/>
                                        <p:tgtEl>
                                          <p:spTgt spid="18438"/>
                                        </p:tgtEl>
                                        <p:attrNameLst>
                                          <p:attrName>ppt_h</p:attrName>
                                        </p:attrNameLst>
                                      </p:cBhvr>
                                      <p:tavLst>
                                        <p:tav tm="0">
                                          <p:val>
                                            <p:strVal val="ppt_h"/>
                                          </p:val>
                                        </p:tav>
                                        <p:tav tm="100000">
                                          <p:val>
                                            <p:strVal val="ppt_h"/>
                                          </p:val>
                                        </p:tav>
                                      </p:tavLst>
                                    </p:anim>
                                    <p:animEffect transition="out" filter="fade">
                                      <p:cBhvr>
                                        <p:cTn id="49" dur="2000"/>
                                        <p:tgtEl>
                                          <p:spTgt spid="18438"/>
                                        </p:tgtEl>
                                      </p:cBhvr>
                                    </p:animEffect>
                                    <p:set>
                                      <p:cBhvr>
                                        <p:cTn id="50" dur="1" fill="hold">
                                          <p:stCondLst>
                                            <p:cond delay="1999"/>
                                          </p:stCondLst>
                                        </p:cTn>
                                        <p:tgtEl>
                                          <p:spTgt spid="1843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2000" fill="hold"/>
                                        <p:tgtEl>
                                          <p:spTgt spid="6"/>
                                        </p:tgtEl>
                                        <p:attrNameLst>
                                          <p:attrName>ppt_w</p:attrName>
                                        </p:attrNameLst>
                                      </p:cBhvr>
                                      <p:tavLst>
                                        <p:tav tm="0">
                                          <p:val>
                                            <p:fltVal val="0"/>
                                          </p:val>
                                        </p:tav>
                                        <p:tav tm="100000">
                                          <p:val>
                                            <p:strVal val="#ppt_w"/>
                                          </p:val>
                                        </p:tav>
                                      </p:tavLst>
                                    </p:anim>
                                    <p:anim calcmode="lin" valueType="num">
                                      <p:cBhvr>
                                        <p:cTn id="56" dur="2000" fill="hold"/>
                                        <p:tgtEl>
                                          <p:spTgt spid="6"/>
                                        </p:tgtEl>
                                        <p:attrNameLst>
                                          <p:attrName>ppt_h</p:attrName>
                                        </p:attrNameLst>
                                      </p:cBhvr>
                                      <p:tavLst>
                                        <p:tav tm="0">
                                          <p:val>
                                            <p:fltVal val="0"/>
                                          </p:val>
                                        </p:tav>
                                        <p:tav tm="100000">
                                          <p:val>
                                            <p:strVal val="#ppt_h"/>
                                          </p:val>
                                        </p:tav>
                                      </p:tavLst>
                                    </p:anim>
                                    <p:animEffect transition="in" filter="fade">
                                      <p:cBhvr>
                                        <p:cTn id="5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359898"/>
            <a:ext cx="7929618" cy="711648"/>
          </a:xfrm>
        </p:spPr>
        <p:txBody>
          <a:bodyPr>
            <a:normAutofit fontScale="90000"/>
          </a:bodyPr>
          <a:lstStyle/>
          <a:p>
            <a:r>
              <a:rPr lang="ru-RU"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Гимнастика атлетическая</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9458" name="Picture 2" descr="http://900igr.net/datai/fizkultura/Gimnastika/0015-026-Atleticheskaja-gimnastika.jpg"/>
          <p:cNvPicPr>
            <a:picLocks noChangeAspect="1" noChangeArrowheads="1"/>
          </p:cNvPicPr>
          <p:nvPr/>
        </p:nvPicPr>
        <p:blipFill>
          <a:blip r:embed="rId2"/>
          <a:srcRect/>
          <a:stretch>
            <a:fillRect/>
          </a:stretch>
        </p:blipFill>
        <p:spPr bwMode="auto">
          <a:xfrm>
            <a:off x="1500166" y="1142984"/>
            <a:ext cx="6667500" cy="5000625"/>
          </a:xfrm>
          <a:prstGeom prst="rect">
            <a:avLst/>
          </a:prstGeom>
          <a:noFill/>
        </p:spPr>
      </p:pic>
      <p:pic>
        <p:nvPicPr>
          <p:cNvPr id="19460" name="Picture 4" descr="http://www.bookdk.com/super/300/60/9785222136560.jpg"/>
          <p:cNvPicPr>
            <a:picLocks noChangeAspect="1" noChangeArrowheads="1"/>
          </p:cNvPicPr>
          <p:nvPr/>
        </p:nvPicPr>
        <p:blipFill>
          <a:blip r:embed="rId3"/>
          <a:srcRect/>
          <a:stretch>
            <a:fillRect/>
          </a:stretch>
        </p:blipFill>
        <p:spPr bwMode="auto">
          <a:xfrm>
            <a:off x="2714612" y="714356"/>
            <a:ext cx="3686175" cy="5762625"/>
          </a:xfrm>
          <a:prstGeom prst="rect">
            <a:avLst/>
          </a:prstGeom>
          <a:noFill/>
        </p:spPr>
      </p:pic>
      <p:pic>
        <p:nvPicPr>
          <p:cNvPr id="19462" name="Picture 6" descr="http://www.razor-records.ru/shop/images/2289_01.jpg"/>
          <p:cNvPicPr>
            <a:picLocks noChangeAspect="1" noChangeArrowheads="1"/>
          </p:cNvPicPr>
          <p:nvPr/>
        </p:nvPicPr>
        <p:blipFill>
          <a:blip r:embed="rId4"/>
          <a:srcRect/>
          <a:stretch>
            <a:fillRect/>
          </a:stretch>
        </p:blipFill>
        <p:spPr bwMode="auto">
          <a:xfrm>
            <a:off x="1428728" y="1285860"/>
            <a:ext cx="6667500" cy="5000625"/>
          </a:xfrm>
          <a:prstGeom prst="rect">
            <a:avLst/>
          </a:prstGeom>
          <a:noFill/>
        </p:spPr>
      </p:pic>
      <p:pic>
        <p:nvPicPr>
          <p:cNvPr id="19464" name="Picture 8" descr="http://cs5689.vkontakte.ru/u166179/-14/x_1bee37db.jpg"/>
          <p:cNvPicPr>
            <a:picLocks noChangeAspect="1" noChangeArrowheads="1"/>
          </p:cNvPicPr>
          <p:nvPr/>
        </p:nvPicPr>
        <p:blipFill>
          <a:blip r:embed="rId5"/>
          <a:srcRect/>
          <a:stretch>
            <a:fillRect/>
          </a:stretch>
        </p:blipFill>
        <p:spPr bwMode="auto">
          <a:xfrm>
            <a:off x="1500166" y="1500174"/>
            <a:ext cx="6667500" cy="4600576"/>
          </a:xfrm>
          <a:prstGeom prst="rect">
            <a:avLst/>
          </a:prstGeom>
          <a:noFill/>
        </p:spPr>
      </p:pic>
      <p:sp>
        <p:nvSpPr>
          <p:cNvPr id="8" name="Прямоугольник 7"/>
          <p:cNvSpPr/>
          <p:nvPr/>
        </p:nvSpPr>
        <p:spPr>
          <a:xfrm>
            <a:off x="0" y="1953648"/>
            <a:ext cx="9144000" cy="304698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sz="2400" b="1" dirty="0" smtClean="0">
                <a:solidFill>
                  <a:srgbClr val="0000FF"/>
                </a:solidFill>
                <a:latin typeface="Times New Roman" pitchFamily="18" charset="0"/>
                <a:cs typeface="Times New Roman" pitchFamily="18" charset="0"/>
              </a:rPr>
              <a:t>Атлетическая гимнастика — это система гимнастических упражнений, направленная на развитие силовых качеств и способностей «ими пользоваться». Атлетическая гимнастика — традиционный вид гимнастики оздоровительно-развивающей направленности, сочетающий силовую тренировку с разносторонней физической подготовкой, гармоническим развитием и укреплением здоровья в целом.</a:t>
            </a:r>
          </a:p>
          <a:p>
            <a:pPr algn="ctr"/>
            <a:endParaRPr lang="ru-RU" sz="24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9458"/>
                                        </p:tgtEl>
                                        <p:attrNameLst>
                                          <p:attrName>style.visibility</p:attrName>
                                        </p:attrNameLst>
                                      </p:cBhvr>
                                      <p:to>
                                        <p:strVal val="visible"/>
                                      </p:to>
                                    </p:set>
                                    <p:anim calcmode="lin" valueType="num">
                                      <p:cBhvr>
                                        <p:cTn id="7" dur="2000" fill="hold"/>
                                        <p:tgtEl>
                                          <p:spTgt spid="19458"/>
                                        </p:tgtEl>
                                        <p:attrNameLst>
                                          <p:attrName>ppt_w</p:attrName>
                                        </p:attrNameLst>
                                      </p:cBhvr>
                                      <p:tavLst>
                                        <p:tav tm="0">
                                          <p:val>
                                            <p:fltVal val="0"/>
                                          </p:val>
                                        </p:tav>
                                        <p:tav tm="100000">
                                          <p:val>
                                            <p:strVal val="#ppt_w"/>
                                          </p:val>
                                        </p:tav>
                                      </p:tavLst>
                                    </p:anim>
                                    <p:anim calcmode="lin" valueType="num">
                                      <p:cBhvr>
                                        <p:cTn id="8" dur="2000" fill="hold"/>
                                        <p:tgtEl>
                                          <p:spTgt spid="19458"/>
                                        </p:tgtEl>
                                        <p:attrNameLst>
                                          <p:attrName>ppt_h</p:attrName>
                                        </p:attrNameLst>
                                      </p:cBhvr>
                                      <p:tavLst>
                                        <p:tav tm="0">
                                          <p:val>
                                            <p:fltVal val="0"/>
                                          </p:val>
                                        </p:tav>
                                        <p:tav tm="100000">
                                          <p:val>
                                            <p:strVal val="#ppt_h"/>
                                          </p:val>
                                        </p:tav>
                                      </p:tavLst>
                                    </p:anim>
                                    <p:anim calcmode="lin" valueType="num">
                                      <p:cBhvr>
                                        <p:cTn id="9" dur="2000" fill="hold"/>
                                        <p:tgtEl>
                                          <p:spTgt spid="19458"/>
                                        </p:tgtEl>
                                        <p:attrNameLst>
                                          <p:attrName>style.rotation</p:attrName>
                                        </p:attrNameLst>
                                      </p:cBhvr>
                                      <p:tavLst>
                                        <p:tav tm="0">
                                          <p:val>
                                            <p:fltVal val="90"/>
                                          </p:val>
                                        </p:tav>
                                        <p:tav tm="100000">
                                          <p:val>
                                            <p:fltVal val="0"/>
                                          </p:val>
                                        </p:tav>
                                      </p:tavLst>
                                    </p:anim>
                                    <p:animEffect transition="in" filter="fade">
                                      <p:cBhvr>
                                        <p:cTn id="10" dur="20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xit" presetSubtype="0" fill="hold" nodeType="clickEffect">
                                  <p:stCondLst>
                                    <p:cond delay="0"/>
                                  </p:stCondLst>
                                  <p:iterate type="lt">
                                    <p:tmPct val="0"/>
                                  </p:iterate>
                                  <p:childTnLst>
                                    <p:anim calcmode="lin" valueType="num">
                                      <p:cBhvr>
                                        <p:cTn id="14" dur="2000"/>
                                        <p:tgtEl>
                                          <p:spTgt spid="19458"/>
                                        </p:tgtEl>
                                        <p:attrNameLst>
                                          <p:attrName>ppt_w</p:attrName>
                                        </p:attrNameLst>
                                      </p:cBhvr>
                                      <p:tavLst>
                                        <p:tav tm="0">
                                          <p:val>
                                            <p:strVal val="ppt_w"/>
                                          </p:val>
                                        </p:tav>
                                        <p:tav tm="100000">
                                          <p:val>
                                            <p:strVal val="ppt_w*0.70"/>
                                          </p:val>
                                        </p:tav>
                                      </p:tavLst>
                                    </p:anim>
                                    <p:anim calcmode="lin" valueType="num">
                                      <p:cBhvr>
                                        <p:cTn id="15" dur="2000"/>
                                        <p:tgtEl>
                                          <p:spTgt spid="19458"/>
                                        </p:tgtEl>
                                        <p:attrNameLst>
                                          <p:attrName>ppt_h</p:attrName>
                                        </p:attrNameLst>
                                      </p:cBhvr>
                                      <p:tavLst>
                                        <p:tav tm="0">
                                          <p:val>
                                            <p:strVal val="ppt_h"/>
                                          </p:val>
                                        </p:tav>
                                        <p:tav tm="100000">
                                          <p:val>
                                            <p:strVal val="ppt_h"/>
                                          </p:val>
                                        </p:tav>
                                      </p:tavLst>
                                    </p:anim>
                                    <p:animEffect transition="out" filter="fade">
                                      <p:cBhvr>
                                        <p:cTn id="16" dur="2000"/>
                                        <p:tgtEl>
                                          <p:spTgt spid="19458"/>
                                        </p:tgtEl>
                                      </p:cBhvr>
                                    </p:animEffect>
                                    <p:set>
                                      <p:cBhvr>
                                        <p:cTn id="17" dur="1" fill="hold">
                                          <p:stCondLst>
                                            <p:cond delay="1999"/>
                                          </p:stCondLst>
                                        </p:cTn>
                                        <p:tgtEl>
                                          <p:spTgt spid="1945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19460"/>
                                        </p:tgtEl>
                                        <p:attrNameLst>
                                          <p:attrName>style.visibility</p:attrName>
                                        </p:attrNameLst>
                                      </p:cBhvr>
                                      <p:to>
                                        <p:strVal val="visible"/>
                                      </p:to>
                                    </p:set>
                                    <p:anim calcmode="lin" valueType="num">
                                      <p:cBhvr>
                                        <p:cTn id="22" dur="2000" fill="hold"/>
                                        <p:tgtEl>
                                          <p:spTgt spid="19460"/>
                                        </p:tgtEl>
                                        <p:attrNameLst>
                                          <p:attrName>ppt_w</p:attrName>
                                        </p:attrNameLst>
                                      </p:cBhvr>
                                      <p:tavLst>
                                        <p:tav tm="0">
                                          <p:val>
                                            <p:fltVal val="0"/>
                                          </p:val>
                                        </p:tav>
                                        <p:tav tm="100000">
                                          <p:val>
                                            <p:strVal val="#ppt_w"/>
                                          </p:val>
                                        </p:tav>
                                      </p:tavLst>
                                    </p:anim>
                                    <p:anim calcmode="lin" valueType="num">
                                      <p:cBhvr>
                                        <p:cTn id="23" dur="2000" fill="hold"/>
                                        <p:tgtEl>
                                          <p:spTgt spid="19460"/>
                                        </p:tgtEl>
                                        <p:attrNameLst>
                                          <p:attrName>ppt_h</p:attrName>
                                        </p:attrNameLst>
                                      </p:cBhvr>
                                      <p:tavLst>
                                        <p:tav tm="0">
                                          <p:val>
                                            <p:fltVal val="0"/>
                                          </p:val>
                                        </p:tav>
                                        <p:tav tm="100000">
                                          <p:val>
                                            <p:strVal val="#ppt_h"/>
                                          </p:val>
                                        </p:tav>
                                      </p:tavLst>
                                    </p:anim>
                                    <p:anim calcmode="lin" valueType="num">
                                      <p:cBhvr>
                                        <p:cTn id="24" dur="2000" fill="hold"/>
                                        <p:tgtEl>
                                          <p:spTgt spid="19460"/>
                                        </p:tgtEl>
                                        <p:attrNameLst>
                                          <p:attrName>style.rotation</p:attrName>
                                        </p:attrNameLst>
                                      </p:cBhvr>
                                      <p:tavLst>
                                        <p:tav tm="0">
                                          <p:val>
                                            <p:fltVal val="90"/>
                                          </p:val>
                                        </p:tav>
                                        <p:tav tm="100000">
                                          <p:val>
                                            <p:fltVal val="0"/>
                                          </p:val>
                                        </p:tav>
                                      </p:tavLst>
                                    </p:anim>
                                    <p:animEffect transition="in" filter="fade">
                                      <p:cBhvr>
                                        <p:cTn id="25" dur="2000"/>
                                        <p:tgtEl>
                                          <p:spTgt spid="19460"/>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xit" presetSubtype="0" fill="hold" nodeType="clickEffect">
                                  <p:stCondLst>
                                    <p:cond delay="0"/>
                                  </p:stCondLst>
                                  <p:iterate type="lt">
                                    <p:tmPct val="0"/>
                                  </p:iterate>
                                  <p:childTnLst>
                                    <p:anim calcmode="lin" valueType="num">
                                      <p:cBhvr>
                                        <p:cTn id="29" dur="2000"/>
                                        <p:tgtEl>
                                          <p:spTgt spid="19460"/>
                                        </p:tgtEl>
                                        <p:attrNameLst>
                                          <p:attrName>ppt_w</p:attrName>
                                        </p:attrNameLst>
                                      </p:cBhvr>
                                      <p:tavLst>
                                        <p:tav tm="0">
                                          <p:val>
                                            <p:strVal val="ppt_w"/>
                                          </p:val>
                                        </p:tav>
                                        <p:tav tm="100000">
                                          <p:val>
                                            <p:strVal val="ppt_w*0.70"/>
                                          </p:val>
                                        </p:tav>
                                      </p:tavLst>
                                    </p:anim>
                                    <p:anim calcmode="lin" valueType="num">
                                      <p:cBhvr>
                                        <p:cTn id="30" dur="2000"/>
                                        <p:tgtEl>
                                          <p:spTgt spid="19460"/>
                                        </p:tgtEl>
                                        <p:attrNameLst>
                                          <p:attrName>ppt_h</p:attrName>
                                        </p:attrNameLst>
                                      </p:cBhvr>
                                      <p:tavLst>
                                        <p:tav tm="0">
                                          <p:val>
                                            <p:strVal val="ppt_h"/>
                                          </p:val>
                                        </p:tav>
                                        <p:tav tm="100000">
                                          <p:val>
                                            <p:strVal val="ppt_h"/>
                                          </p:val>
                                        </p:tav>
                                      </p:tavLst>
                                    </p:anim>
                                    <p:animEffect transition="out" filter="fade">
                                      <p:cBhvr>
                                        <p:cTn id="31" dur="2000"/>
                                        <p:tgtEl>
                                          <p:spTgt spid="19460"/>
                                        </p:tgtEl>
                                      </p:cBhvr>
                                    </p:animEffect>
                                    <p:set>
                                      <p:cBhvr>
                                        <p:cTn id="32" dur="1" fill="hold">
                                          <p:stCondLst>
                                            <p:cond delay="1999"/>
                                          </p:stCondLst>
                                        </p:cTn>
                                        <p:tgtEl>
                                          <p:spTgt spid="1946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19462"/>
                                        </p:tgtEl>
                                        <p:attrNameLst>
                                          <p:attrName>style.visibility</p:attrName>
                                        </p:attrNameLst>
                                      </p:cBhvr>
                                      <p:to>
                                        <p:strVal val="visible"/>
                                      </p:to>
                                    </p:set>
                                    <p:anim calcmode="lin" valueType="num">
                                      <p:cBhvr>
                                        <p:cTn id="37" dur="2000" fill="hold"/>
                                        <p:tgtEl>
                                          <p:spTgt spid="19462"/>
                                        </p:tgtEl>
                                        <p:attrNameLst>
                                          <p:attrName>ppt_w</p:attrName>
                                        </p:attrNameLst>
                                      </p:cBhvr>
                                      <p:tavLst>
                                        <p:tav tm="0">
                                          <p:val>
                                            <p:fltVal val="0"/>
                                          </p:val>
                                        </p:tav>
                                        <p:tav tm="100000">
                                          <p:val>
                                            <p:strVal val="#ppt_w"/>
                                          </p:val>
                                        </p:tav>
                                      </p:tavLst>
                                    </p:anim>
                                    <p:anim calcmode="lin" valueType="num">
                                      <p:cBhvr>
                                        <p:cTn id="38" dur="2000" fill="hold"/>
                                        <p:tgtEl>
                                          <p:spTgt spid="19462"/>
                                        </p:tgtEl>
                                        <p:attrNameLst>
                                          <p:attrName>ppt_h</p:attrName>
                                        </p:attrNameLst>
                                      </p:cBhvr>
                                      <p:tavLst>
                                        <p:tav tm="0">
                                          <p:val>
                                            <p:fltVal val="0"/>
                                          </p:val>
                                        </p:tav>
                                        <p:tav tm="100000">
                                          <p:val>
                                            <p:strVal val="#ppt_h"/>
                                          </p:val>
                                        </p:tav>
                                      </p:tavLst>
                                    </p:anim>
                                    <p:anim calcmode="lin" valueType="num">
                                      <p:cBhvr>
                                        <p:cTn id="39" dur="2000" fill="hold"/>
                                        <p:tgtEl>
                                          <p:spTgt spid="19462"/>
                                        </p:tgtEl>
                                        <p:attrNameLst>
                                          <p:attrName>style.rotation</p:attrName>
                                        </p:attrNameLst>
                                      </p:cBhvr>
                                      <p:tavLst>
                                        <p:tav tm="0">
                                          <p:val>
                                            <p:fltVal val="90"/>
                                          </p:val>
                                        </p:tav>
                                        <p:tav tm="100000">
                                          <p:val>
                                            <p:fltVal val="0"/>
                                          </p:val>
                                        </p:tav>
                                      </p:tavLst>
                                    </p:anim>
                                    <p:animEffect transition="in" filter="fade">
                                      <p:cBhvr>
                                        <p:cTn id="40" dur="2000"/>
                                        <p:tgtEl>
                                          <p:spTgt spid="19462"/>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xit" presetSubtype="0" fill="hold" nodeType="clickEffect">
                                  <p:stCondLst>
                                    <p:cond delay="0"/>
                                  </p:stCondLst>
                                  <p:iterate type="lt">
                                    <p:tmPct val="0"/>
                                  </p:iterate>
                                  <p:childTnLst>
                                    <p:anim calcmode="lin" valueType="num">
                                      <p:cBhvr>
                                        <p:cTn id="44" dur="2000"/>
                                        <p:tgtEl>
                                          <p:spTgt spid="19462"/>
                                        </p:tgtEl>
                                        <p:attrNameLst>
                                          <p:attrName>ppt_w</p:attrName>
                                        </p:attrNameLst>
                                      </p:cBhvr>
                                      <p:tavLst>
                                        <p:tav tm="0">
                                          <p:val>
                                            <p:strVal val="ppt_w"/>
                                          </p:val>
                                        </p:tav>
                                        <p:tav tm="100000">
                                          <p:val>
                                            <p:strVal val="ppt_w*0.70"/>
                                          </p:val>
                                        </p:tav>
                                      </p:tavLst>
                                    </p:anim>
                                    <p:anim calcmode="lin" valueType="num">
                                      <p:cBhvr>
                                        <p:cTn id="45" dur="2000"/>
                                        <p:tgtEl>
                                          <p:spTgt spid="19462"/>
                                        </p:tgtEl>
                                        <p:attrNameLst>
                                          <p:attrName>ppt_h</p:attrName>
                                        </p:attrNameLst>
                                      </p:cBhvr>
                                      <p:tavLst>
                                        <p:tav tm="0">
                                          <p:val>
                                            <p:strVal val="ppt_h"/>
                                          </p:val>
                                        </p:tav>
                                        <p:tav tm="100000">
                                          <p:val>
                                            <p:strVal val="ppt_h"/>
                                          </p:val>
                                        </p:tav>
                                      </p:tavLst>
                                    </p:anim>
                                    <p:animEffect transition="out" filter="fade">
                                      <p:cBhvr>
                                        <p:cTn id="46" dur="2000"/>
                                        <p:tgtEl>
                                          <p:spTgt spid="19462"/>
                                        </p:tgtEl>
                                      </p:cBhvr>
                                    </p:animEffect>
                                    <p:set>
                                      <p:cBhvr>
                                        <p:cTn id="47" dur="1" fill="hold">
                                          <p:stCondLst>
                                            <p:cond delay="1999"/>
                                          </p:stCondLst>
                                        </p:cTn>
                                        <p:tgtEl>
                                          <p:spTgt spid="1946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iterate type="lt">
                                    <p:tmPct val="5000"/>
                                  </p:iterate>
                                  <p:childTnLst>
                                    <p:set>
                                      <p:cBhvr>
                                        <p:cTn id="51" dur="1" fill="hold">
                                          <p:stCondLst>
                                            <p:cond delay="0"/>
                                          </p:stCondLst>
                                        </p:cTn>
                                        <p:tgtEl>
                                          <p:spTgt spid="19464"/>
                                        </p:tgtEl>
                                        <p:attrNameLst>
                                          <p:attrName>style.visibility</p:attrName>
                                        </p:attrNameLst>
                                      </p:cBhvr>
                                      <p:to>
                                        <p:strVal val="visible"/>
                                      </p:to>
                                    </p:set>
                                    <p:anim calcmode="lin" valueType="num">
                                      <p:cBhvr>
                                        <p:cTn id="52" dur="2000" fill="hold"/>
                                        <p:tgtEl>
                                          <p:spTgt spid="19464"/>
                                        </p:tgtEl>
                                        <p:attrNameLst>
                                          <p:attrName>ppt_w</p:attrName>
                                        </p:attrNameLst>
                                      </p:cBhvr>
                                      <p:tavLst>
                                        <p:tav tm="0">
                                          <p:val>
                                            <p:fltVal val="0"/>
                                          </p:val>
                                        </p:tav>
                                        <p:tav tm="100000">
                                          <p:val>
                                            <p:strVal val="#ppt_w"/>
                                          </p:val>
                                        </p:tav>
                                      </p:tavLst>
                                    </p:anim>
                                    <p:anim calcmode="lin" valueType="num">
                                      <p:cBhvr>
                                        <p:cTn id="53" dur="2000" fill="hold"/>
                                        <p:tgtEl>
                                          <p:spTgt spid="19464"/>
                                        </p:tgtEl>
                                        <p:attrNameLst>
                                          <p:attrName>ppt_h</p:attrName>
                                        </p:attrNameLst>
                                      </p:cBhvr>
                                      <p:tavLst>
                                        <p:tav tm="0">
                                          <p:val>
                                            <p:fltVal val="0"/>
                                          </p:val>
                                        </p:tav>
                                        <p:tav tm="100000">
                                          <p:val>
                                            <p:strVal val="#ppt_h"/>
                                          </p:val>
                                        </p:tav>
                                      </p:tavLst>
                                    </p:anim>
                                    <p:anim calcmode="lin" valueType="num">
                                      <p:cBhvr>
                                        <p:cTn id="54" dur="2000" fill="hold"/>
                                        <p:tgtEl>
                                          <p:spTgt spid="19464"/>
                                        </p:tgtEl>
                                        <p:attrNameLst>
                                          <p:attrName>style.rotation</p:attrName>
                                        </p:attrNameLst>
                                      </p:cBhvr>
                                      <p:tavLst>
                                        <p:tav tm="0">
                                          <p:val>
                                            <p:fltVal val="90"/>
                                          </p:val>
                                        </p:tav>
                                        <p:tav tm="100000">
                                          <p:val>
                                            <p:fltVal val="0"/>
                                          </p:val>
                                        </p:tav>
                                      </p:tavLst>
                                    </p:anim>
                                    <p:animEffect transition="in" filter="fade">
                                      <p:cBhvr>
                                        <p:cTn id="55" dur="2000"/>
                                        <p:tgtEl>
                                          <p:spTgt spid="19464"/>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xit" presetSubtype="0" fill="hold" nodeType="clickEffect">
                                  <p:stCondLst>
                                    <p:cond delay="0"/>
                                  </p:stCondLst>
                                  <p:iterate type="lt">
                                    <p:tmPct val="0"/>
                                  </p:iterate>
                                  <p:childTnLst>
                                    <p:anim calcmode="lin" valueType="num">
                                      <p:cBhvr>
                                        <p:cTn id="59" dur="2000"/>
                                        <p:tgtEl>
                                          <p:spTgt spid="19464"/>
                                        </p:tgtEl>
                                        <p:attrNameLst>
                                          <p:attrName>ppt_w</p:attrName>
                                        </p:attrNameLst>
                                      </p:cBhvr>
                                      <p:tavLst>
                                        <p:tav tm="0">
                                          <p:val>
                                            <p:strVal val="ppt_w"/>
                                          </p:val>
                                        </p:tav>
                                        <p:tav tm="100000">
                                          <p:val>
                                            <p:strVal val="ppt_w*0.70"/>
                                          </p:val>
                                        </p:tav>
                                      </p:tavLst>
                                    </p:anim>
                                    <p:anim calcmode="lin" valueType="num">
                                      <p:cBhvr>
                                        <p:cTn id="60" dur="2000"/>
                                        <p:tgtEl>
                                          <p:spTgt spid="19464"/>
                                        </p:tgtEl>
                                        <p:attrNameLst>
                                          <p:attrName>ppt_h</p:attrName>
                                        </p:attrNameLst>
                                      </p:cBhvr>
                                      <p:tavLst>
                                        <p:tav tm="0">
                                          <p:val>
                                            <p:strVal val="ppt_h"/>
                                          </p:val>
                                        </p:tav>
                                        <p:tav tm="100000">
                                          <p:val>
                                            <p:strVal val="ppt_h"/>
                                          </p:val>
                                        </p:tav>
                                      </p:tavLst>
                                    </p:anim>
                                    <p:animEffect transition="out" filter="fade">
                                      <p:cBhvr>
                                        <p:cTn id="61" dur="2000"/>
                                        <p:tgtEl>
                                          <p:spTgt spid="19464"/>
                                        </p:tgtEl>
                                      </p:cBhvr>
                                    </p:animEffect>
                                    <p:set>
                                      <p:cBhvr>
                                        <p:cTn id="62" dur="1" fill="hold">
                                          <p:stCondLst>
                                            <p:cond delay="1999"/>
                                          </p:stCondLst>
                                        </p:cTn>
                                        <p:tgtEl>
                                          <p:spTgt spid="1946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iterate type="lt">
                                    <p:tmPct val="0"/>
                                  </p:iterate>
                                  <p:childTnLst>
                                    <p:set>
                                      <p:cBhvr>
                                        <p:cTn id="66" dur="1" fill="hold">
                                          <p:stCondLst>
                                            <p:cond delay="0"/>
                                          </p:stCondLst>
                                        </p:cTn>
                                        <p:tgtEl>
                                          <p:spTgt spid="8">
                                            <p:txEl>
                                              <p:pRg st="0" end="0"/>
                                            </p:txEl>
                                          </p:spTgt>
                                        </p:tgtEl>
                                        <p:attrNameLst>
                                          <p:attrName>style.visibility</p:attrName>
                                        </p:attrNameLst>
                                      </p:cBhvr>
                                      <p:to>
                                        <p:strVal val="visible"/>
                                      </p:to>
                                    </p:set>
                                    <p:anim calcmode="lin" valueType="num">
                                      <p:cBhvr>
                                        <p:cTn id="67"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8"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9" dur="2000"/>
                                        <p:tgtEl>
                                          <p:spTgt spid="8">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grpId="0" nodeType="clickEffect">
                                  <p:stCondLst>
                                    <p:cond delay="0"/>
                                  </p:stCondLst>
                                  <p:childTnLst>
                                    <p:set>
                                      <p:cBhvr>
                                        <p:cTn id="73" dur="1" fill="hold">
                                          <p:stCondLst>
                                            <p:cond delay="0"/>
                                          </p:stCondLst>
                                        </p:cTn>
                                        <p:tgtEl>
                                          <p:spTgt spid="8">
                                            <p:bg/>
                                          </p:spTgt>
                                        </p:tgtEl>
                                        <p:attrNameLst>
                                          <p:attrName>style.visibility</p:attrName>
                                        </p:attrNameLst>
                                      </p:cBhvr>
                                      <p:to>
                                        <p:strVal val="visible"/>
                                      </p:to>
                                    </p:set>
                                    <p:anim calcmode="lin" valueType="num">
                                      <p:cBhvr>
                                        <p:cTn id="74" dur="500" fill="hold"/>
                                        <p:tgtEl>
                                          <p:spTgt spid="8">
                                            <p:bg/>
                                          </p:spTgt>
                                        </p:tgtEl>
                                        <p:attrNameLst>
                                          <p:attrName>ppt_w</p:attrName>
                                        </p:attrNameLst>
                                      </p:cBhvr>
                                      <p:tavLst>
                                        <p:tav tm="0">
                                          <p:val>
                                            <p:fltVal val="0"/>
                                          </p:val>
                                        </p:tav>
                                        <p:tav tm="100000">
                                          <p:val>
                                            <p:strVal val="#ppt_w"/>
                                          </p:val>
                                        </p:tav>
                                      </p:tavLst>
                                    </p:anim>
                                    <p:anim calcmode="lin" valueType="num">
                                      <p:cBhvr>
                                        <p:cTn id="75" dur="500" fill="hold"/>
                                        <p:tgtEl>
                                          <p:spTgt spid="8">
                                            <p:bg/>
                                          </p:spTgt>
                                        </p:tgtEl>
                                        <p:attrNameLst>
                                          <p:attrName>ppt_h</p:attrName>
                                        </p:attrNameLst>
                                      </p:cBhvr>
                                      <p:tavLst>
                                        <p:tav tm="0">
                                          <p:val>
                                            <p:strVal val="#ppt_h"/>
                                          </p:val>
                                        </p:tav>
                                        <p:tav tm="100000">
                                          <p:val>
                                            <p:strVal val="#ppt_h"/>
                                          </p:val>
                                        </p:tav>
                                      </p:tavLst>
                                    </p:anim>
                                  </p:childTnLst>
                                </p:cTn>
                              </p:par>
                              <p:par>
                                <p:cTn id="76" presetID="17" presetClass="entr" presetSubtype="10" fill="hold" grpId="0" nodeType="withEffect">
                                  <p:stCondLst>
                                    <p:cond delay="0"/>
                                  </p:stCondLst>
                                  <p:iterate type="lt">
                                    <p:tmPct val="0"/>
                                  </p:iterate>
                                  <p:childTnLst>
                                    <p:set>
                                      <p:cBhvr>
                                        <p:cTn id="77" dur="1" fill="hold">
                                          <p:stCondLst>
                                            <p:cond delay="0"/>
                                          </p:stCondLst>
                                        </p:cTn>
                                        <p:tgtEl>
                                          <p:spTgt spid="8">
                                            <p:txEl>
                                              <p:pRg st="0" end="0"/>
                                            </p:txEl>
                                          </p:spTgt>
                                        </p:tgtEl>
                                        <p:attrNameLst>
                                          <p:attrName>style.visibility</p:attrName>
                                        </p:attrNameLst>
                                      </p:cBhvr>
                                      <p:to>
                                        <p:strVal val="visible"/>
                                      </p:to>
                                    </p:set>
                                    <p:anim calcmode="lin" valueType="num">
                                      <p:cBhvr>
                                        <p:cTn id="7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79"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684493" cy="523220"/>
          </a:xfrm>
          <a:prstGeom prst="rect">
            <a:avLst/>
          </a:prstGeom>
        </p:spPr>
        <p:txBody>
          <a:bodyPr wrap="none">
            <a:spAutoFit/>
          </a:bodyPr>
          <a:lstStyle/>
          <a:p>
            <a:r>
              <a:rPr lang="ru-RU" sz="2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Гимнастика "дамская" или </a:t>
            </a:r>
            <a:r>
              <a:rPr lang="ru-RU" sz="28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калланетика</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0482" name="Picture 2" descr="http://beautiful.com.ua/wp-content/uploads/%D0%A4%D0%B8%D1%82%D0%BD%D0%B5%D1%8119.jpg"/>
          <p:cNvPicPr>
            <a:picLocks noChangeAspect="1" noChangeArrowheads="1"/>
          </p:cNvPicPr>
          <p:nvPr/>
        </p:nvPicPr>
        <p:blipFill>
          <a:blip r:embed="rId2"/>
          <a:srcRect/>
          <a:stretch>
            <a:fillRect/>
          </a:stretch>
        </p:blipFill>
        <p:spPr bwMode="auto">
          <a:xfrm>
            <a:off x="1643042" y="857232"/>
            <a:ext cx="5819775" cy="5762625"/>
          </a:xfrm>
          <a:prstGeom prst="rect">
            <a:avLst/>
          </a:prstGeom>
          <a:noFill/>
        </p:spPr>
      </p:pic>
      <p:pic>
        <p:nvPicPr>
          <p:cNvPr id="20484" name="Picture 4" descr="http://fit-style.at.ua/pilates_mat.jpg"/>
          <p:cNvPicPr>
            <a:picLocks noChangeAspect="1" noChangeArrowheads="1"/>
          </p:cNvPicPr>
          <p:nvPr/>
        </p:nvPicPr>
        <p:blipFill>
          <a:blip r:embed="rId3"/>
          <a:srcRect/>
          <a:stretch>
            <a:fillRect/>
          </a:stretch>
        </p:blipFill>
        <p:spPr bwMode="auto">
          <a:xfrm>
            <a:off x="1428728" y="1357298"/>
            <a:ext cx="6165814" cy="4429156"/>
          </a:xfrm>
          <a:prstGeom prst="rect">
            <a:avLst/>
          </a:prstGeom>
          <a:noFill/>
        </p:spPr>
      </p:pic>
      <p:pic>
        <p:nvPicPr>
          <p:cNvPr id="20486" name="Picture 6" descr="http://gifthorse.ru/files/callanetics.jpg"/>
          <p:cNvPicPr>
            <a:picLocks noChangeAspect="1" noChangeArrowheads="1"/>
          </p:cNvPicPr>
          <p:nvPr/>
        </p:nvPicPr>
        <p:blipFill>
          <a:blip r:embed="rId4"/>
          <a:srcRect/>
          <a:stretch>
            <a:fillRect/>
          </a:stretch>
        </p:blipFill>
        <p:spPr bwMode="auto">
          <a:xfrm>
            <a:off x="1643042" y="953710"/>
            <a:ext cx="5572164" cy="5704136"/>
          </a:xfrm>
          <a:prstGeom prst="rect">
            <a:avLst/>
          </a:prstGeom>
          <a:noFill/>
        </p:spPr>
      </p:pic>
      <p:sp>
        <p:nvSpPr>
          <p:cNvPr id="6" name="Прямоугольник 5"/>
          <p:cNvSpPr/>
          <p:nvPr/>
        </p:nvSpPr>
        <p:spPr>
          <a:xfrm>
            <a:off x="0" y="1859340"/>
            <a:ext cx="914400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ru-RU"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rPr>
              <a:t>Калланетика (</a:t>
            </a:r>
            <a:r>
              <a:rPr lang="ru-RU"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rPr>
              <a:t>калланетик</a:t>
            </a:r>
            <a:r>
              <a:rPr lang="ru-RU"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rPr>
              <a:t>) - это комплекс гимнастических упражнений, разработанный американкой </a:t>
            </a:r>
            <a:r>
              <a:rPr lang="ru-RU"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hlinkClick r:id="rId5"/>
              </a:rPr>
              <a:t>Каллан</a:t>
            </a:r>
            <a:r>
              <a:rPr lang="ru-RU"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hlinkClick r:id="rId5"/>
              </a:rPr>
              <a:t> </a:t>
            </a:r>
            <a:r>
              <a:rPr lang="ru-RU"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hlinkClick r:id="rId5"/>
              </a:rPr>
              <a:t>Пинкней</a:t>
            </a:r>
            <a:r>
              <a:rPr lang="ru-RU"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rPr>
              <a:t> .Это </a:t>
            </a:r>
            <a:r>
              <a:rPr lang="ru-RU"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rPr>
              <a:t>система комплексных статических упражнений, направленных на сокращение и растяжение мышц. Считается, что один час занятий </a:t>
            </a:r>
            <a:r>
              <a:rPr lang="ru-RU"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rPr>
              <a:t>калланетикой</a:t>
            </a:r>
            <a:r>
              <a:rPr lang="ru-RU"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rPr>
              <a:t> дает </a:t>
            </a:r>
            <a:r>
              <a:rPr lang="ru-RU"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hlinkClick r:id="rId6"/>
              </a:rPr>
              <a:t>организму</a:t>
            </a:r>
            <a:r>
              <a:rPr lang="ru-RU"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rPr>
              <a:t> нагрузку, которая равна семи часам классического </a:t>
            </a:r>
            <a:r>
              <a:rPr lang="ru-RU"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hlinkClick r:id="rId7"/>
              </a:rPr>
              <a:t>шейпинга</a:t>
            </a:r>
            <a:r>
              <a:rPr lang="ru-RU"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rPr>
              <a:t> или 24 часам </a:t>
            </a:r>
            <a:r>
              <a:rPr lang="ru-RU"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hlinkClick r:id="rId8"/>
              </a:rPr>
              <a:t>аэробики</a:t>
            </a:r>
            <a:r>
              <a:rPr lang="ru-RU"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2000" fill="hold"/>
                                        <p:tgtEl>
                                          <p:spTgt spid="20482"/>
                                        </p:tgtEl>
                                        <p:attrNameLst>
                                          <p:attrName>ppt_w</p:attrName>
                                        </p:attrNameLst>
                                      </p:cBhvr>
                                      <p:tavLst>
                                        <p:tav tm="0">
                                          <p:val>
                                            <p:fltVal val="0"/>
                                          </p:val>
                                        </p:tav>
                                        <p:tav tm="100000">
                                          <p:val>
                                            <p:strVal val="#ppt_w"/>
                                          </p:val>
                                        </p:tav>
                                      </p:tavLst>
                                    </p:anim>
                                    <p:anim calcmode="lin" valueType="num">
                                      <p:cBhvr>
                                        <p:cTn id="8" dur="2000" fill="hold"/>
                                        <p:tgtEl>
                                          <p:spTgt spid="20482"/>
                                        </p:tgtEl>
                                        <p:attrNameLst>
                                          <p:attrName>ppt_h</p:attrName>
                                        </p:attrNameLst>
                                      </p:cBhvr>
                                      <p:tavLst>
                                        <p:tav tm="0">
                                          <p:val>
                                            <p:fltVal val="0"/>
                                          </p:val>
                                        </p:tav>
                                        <p:tav tm="100000">
                                          <p:val>
                                            <p:strVal val="#ppt_h"/>
                                          </p:val>
                                        </p:tav>
                                      </p:tavLst>
                                    </p:anim>
                                    <p:animEffect transition="in" filter="fade">
                                      <p:cBhvr>
                                        <p:cTn id="9" dur="20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nodeType="clickEffect">
                                  <p:stCondLst>
                                    <p:cond delay="0"/>
                                  </p:stCondLst>
                                  <p:childTnLst>
                                    <p:animClr clrSpc="hsl">
                                      <p:cBhvr override="childStyle">
                                        <p:cTn id="13" dur="2000" fill="hold"/>
                                        <p:tgtEl>
                                          <p:spTgt spid="20482"/>
                                        </p:tgtEl>
                                        <p:attrNameLst>
                                          <p:attrName>style.color</p:attrName>
                                        </p:attrNameLst>
                                      </p:cBhvr>
                                      <p:by>
                                        <p:hsl h="0" s="12549" l="25098"/>
                                      </p:by>
                                    </p:animClr>
                                    <p:animClr clrSpc="hsl">
                                      <p:cBhvr>
                                        <p:cTn id="14" dur="2000" fill="hold"/>
                                        <p:tgtEl>
                                          <p:spTgt spid="20482"/>
                                        </p:tgtEl>
                                        <p:attrNameLst>
                                          <p:attrName>fillcolor</p:attrName>
                                        </p:attrNameLst>
                                      </p:cBhvr>
                                      <p:by>
                                        <p:hsl h="0" s="12549" l="25098"/>
                                      </p:by>
                                    </p:animClr>
                                    <p:animClr clrSpc="hsl">
                                      <p:cBhvr>
                                        <p:cTn id="15" dur="2000" fill="hold"/>
                                        <p:tgtEl>
                                          <p:spTgt spid="20482"/>
                                        </p:tgtEl>
                                        <p:attrNameLst>
                                          <p:attrName>stroke.color</p:attrName>
                                        </p:attrNameLst>
                                      </p:cBhvr>
                                      <p:by>
                                        <p:hsl h="0" s="12549" l="25098"/>
                                      </p:by>
                                    </p:animClr>
                                    <p:set>
                                      <p:cBhvr>
                                        <p:cTn id="16" dur="2000" fill="hold"/>
                                        <p:tgtEl>
                                          <p:spTgt spid="2048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nodeType="clickEffect">
                                  <p:stCondLst>
                                    <p:cond delay="0"/>
                                  </p:stCondLst>
                                  <p:childTnLst>
                                    <p:anim calcmode="lin" valueType="num">
                                      <p:cBhvr>
                                        <p:cTn id="20" dur="2000"/>
                                        <p:tgtEl>
                                          <p:spTgt spid="20482"/>
                                        </p:tgtEl>
                                        <p:attrNameLst>
                                          <p:attrName>ppt_w</p:attrName>
                                        </p:attrNameLst>
                                      </p:cBhvr>
                                      <p:tavLst>
                                        <p:tav tm="0">
                                          <p:val>
                                            <p:strVal val="ppt_w"/>
                                          </p:val>
                                        </p:tav>
                                        <p:tav tm="100000">
                                          <p:val>
                                            <p:strVal val="ppt_w*0.70"/>
                                          </p:val>
                                        </p:tav>
                                      </p:tavLst>
                                    </p:anim>
                                    <p:anim calcmode="lin" valueType="num">
                                      <p:cBhvr>
                                        <p:cTn id="21" dur="2000"/>
                                        <p:tgtEl>
                                          <p:spTgt spid="20482"/>
                                        </p:tgtEl>
                                        <p:attrNameLst>
                                          <p:attrName>ppt_h</p:attrName>
                                        </p:attrNameLst>
                                      </p:cBhvr>
                                      <p:tavLst>
                                        <p:tav tm="0">
                                          <p:val>
                                            <p:strVal val="ppt_h"/>
                                          </p:val>
                                        </p:tav>
                                        <p:tav tm="100000">
                                          <p:val>
                                            <p:strVal val="ppt_h"/>
                                          </p:val>
                                        </p:tav>
                                      </p:tavLst>
                                    </p:anim>
                                    <p:animEffect transition="out" filter="fade">
                                      <p:cBhvr>
                                        <p:cTn id="22" dur="2000"/>
                                        <p:tgtEl>
                                          <p:spTgt spid="20482"/>
                                        </p:tgtEl>
                                      </p:cBhvr>
                                    </p:animEffect>
                                    <p:set>
                                      <p:cBhvr>
                                        <p:cTn id="23" dur="1" fill="hold">
                                          <p:stCondLst>
                                            <p:cond delay="1999"/>
                                          </p:stCondLst>
                                        </p:cTn>
                                        <p:tgtEl>
                                          <p:spTgt spid="2048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20484"/>
                                        </p:tgtEl>
                                        <p:attrNameLst>
                                          <p:attrName>style.visibility</p:attrName>
                                        </p:attrNameLst>
                                      </p:cBhvr>
                                      <p:to>
                                        <p:strVal val="visible"/>
                                      </p:to>
                                    </p:set>
                                    <p:anim calcmode="lin" valueType="num">
                                      <p:cBhvr>
                                        <p:cTn id="28" dur="2000" fill="hold"/>
                                        <p:tgtEl>
                                          <p:spTgt spid="20484"/>
                                        </p:tgtEl>
                                        <p:attrNameLst>
                                          <p:attrName>ppt_w</p:attrName>
                                        </p:attrNameLst>
                                      </p:cBhvr>
                                      <p:tavLst>
                                        <p:tav tm="0">
                                          <p:val>
                                            <p:fltVal val="0"/>
                                          </p:val>
                                        </p:tav>
                                        <p:tav tm="100000">
                                          <p:val>
                                            <p:strVal val="#ppt_w"/>
                                          </p:val>
                                        </p:tav>
                                      </p:tavLst>
                                    </p:anim>
                                    <p:anim calcmode="lin" valueType="num">
                                      <p:cBhvr>
                                        <p:cTn id="29" dur="2000" fill="hold"/>
                                        <p:tgtEl>
                                          <p:spTgt spid="20484"/>
                                        </p:tgtEl>
                                        <p:attrNameLst>
                                          <p:attrName>ppt_h</p:attrName>
                                        </p:attrNameLst>
                                      </p:cBhvr>
                                      <p:tavLst>
                                        <p:tav tm="0">
                                          <p:val>
                                            <p:fltVal val="0"/>
                                          </p:val>
                                        </p:tav>
                                        <p:tav tm="100000">
                                          <p:val>
                                            <p:strVal val="#ppt_h"/>
                                          </p:val>
                                        </p:tav>
                                      </p:tavLst>
                                    </p:anim>
                                    <p:anim calcmode="lin" valueType="num">
                                      <p:cBhvr>
                                        <p:cTn id="30" dur="2000" fill="hold"/>
                                        <p:tgtEl>
                                          <p:spTgt spid="20484"/>
                                        </p:tgtEl>
                                        <p:attrNameLst>
                                          <p:attrName>style.rotation</p:attrName>
                                        </p:attrNameLst>
                                      </p:cBhvr>
                                      <p:tavLst>
                                        <p:tav tm="0">
                                          <p:val>
                                            <p:fltVal val="90"/>
                                          </p:val>
                                        </p:tav>
                                        <p:tav tm="100000">
                                          <p:val>
                                            <p:fltVal val="0"/>
                                          </p:val>
                                        </p:tav>
                                      </p:tavLst>
                                    </p:anim>
                                    <p:animEffect transition="in" filter="fade">
                                      <p:cBhvr>
                                        <p:cTn id="31" dur="2000"/>
                                        <p:tgtEl>
                                          <p:spTgt spid="20484"/>
                                        </p:tgtEl>
                                      </p:cBhvr>
                                    </p:animEffect>
                                  </p:childTnLst>
                                </p:cTn>
                              </p:par>
                            </p:childTnLst>
                          </p:cTn>
                        </p:par>
                      </p:childTnLst>
                    </p:cTn>
                  </p:par>
                  <p:par>
                    <p:cTn id="32" fill="hold">
                      <p:stCondLst>
                        <p:cond delay="indefinite"/>
                      </p:stCondLst>
                      <p:childTnLst>
                        <p:par>
                          <p:cTn id="33" fill="hold">
                            <p:stCondLst>
                              <p:cond delay="0"/>
                            </p:stCondLst>
                            <p:childTnLst>
                              <p:par>
                                <p:cTn id="34" presetID="30" presetClass="emph" presetSubtype="0" fill="hold" nodeType="clickEffect">
                                  <p:stCondLst>
                                    <p:cond delay="0"/>
                                  </p:stCondLst>
                                  <p:iterate type="lt">
                                    <p:tmPct val="0"/>
                                  </p:iterate>
                                  <p:childTnLst>
                                    <p:animClr clrSpc="hsl">
                                      <p:cBhvr override="childStyle">
                                        <p:cTn id="35" dur="500" fill="hold"/>
                                        <p:tgtEl>
                                          <p:spTgt spid="20484"/>
                                        </p:tgtEl>
                                        <p:attrNameLst>
                                          <p:attrName>style.color</p:attrName>
                                        </p:attrNameLst>
                                      </p:cBhvr>
                                      <p:by>
                                        <p:hsl h="0" s="12549" l="25098"/>
                                      </p:by>
                                    </p:animClr>
                                    <p:animClr clrSpc="hsl">
                                      <p:cBhvr>
                                        <p:cTn id="36" dur="500" fill="hold"/>
                                        <p:tgtEl>
                                          <p:spTgt spid="20484"/>
                                        </p:tgtEl>
                                        <p:attrNameLst>
                                          <p:attrName>fillcolor</p:attrName>
                                        </p:attrNameLst>
                                      </p:cBhvr>
                                      <p:by>
                                        <p:hsl h="0" s="12549" l="25098"/>
                                      </p:by>
                                    </p:animClr>
                                    <p:animClr clrSpc="hsl">
                                      <p:cBhvr>
                                        <p:cTn id="37" dur="500" fill="hold"/>
                                        <p:tgtEl>
                                          <p:spTgt spid="20484"/>
                                        </p:tgtEl>
                                        <p:attrNameLst>
                                          <p:attrName>stroke.color</p:attrName>
                                        </p:attrNameLst>
                                      </p:cBhvr>
                                      <p:by>
                                        <p:hsl h="0" s="12549" l="25098"/>
                                      </p:by>
                                    </p:animClr>
                                    <p:set>
                                      <p:cBhvr>
                                        <p:cTn id="38" dur="500" fill="hold"/>
                                        <p:tgtEl>
                                          <p:spTgt spid="20484"/>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55" presetClass="exit" presetSubtype="0" fill="hold" nodeType="clickEffect">
                                  <p:stCondLst>
                                    <p:cond delay="0"/>
                                  </p:stCondLst>
                                  <p:iterate type="lt">
                                    <p:tmPct val="0"/>
                                  </p:iterate>
                                  <p:childTnLst>
                                    <p:anim calcmode="lin" valueType="num">
                                      <p:cBhvr>
                                        <p:cTn id="42" dur="2000"/>
                                        <p:tgtEl>
                                          <p:spTgt spid="20484"/>
                                        </p:tgtEl>
                                        <p:attrNameLst>
                                          <p:attrName>ppt_w</p:attrName>
                                        </p:attrNameLst>
                                      </p:cBhvr>
                                      <p:tavLst>
                                        <p:tav tm="0">
                                          <p:val>
                                            <p:strVal val="ppt_w"/>
                                          </p:val>
                                        </p:tav>
                                        <p:tav tm="100000">
                                          <p:val>
                                            <p:strVal val="ppt_w*0.70"/>
                                          </p:val>
                                        </p:tav>
                                      </p:tavLst>
                                    </p:anim>
                                    <p:anim calcmode="lin" valueType="num">
                                      <p:cBhvr>
                                        <p:cTn id="43" dur="2000"/>
                                        <p:tgtEl>
                                          <p:spTgt spid="20484"/>
                                        </p:tgtEl>
                                        <p:attrNameLst>
                                          <p:attrName>ppt_h</p:attrName>
                                        </p:attrNameLst>
                                      </p:cBhvr>
                                      <p:tavLst>
                                        <p:tav tm="0">
                                          <p:val>
                                            <p:strVal val="ppt_h"/>
                                          </p:val>
                                        </p:tav>
                                        <p:tav tm="100000">
                                          <p:val>
                                            <p:strVal val="ppt_h"/>
                                          </p:val>
                                        </p:tav>
                                      </p:tavLst>
                                    </p:anim>
                                    <p:animEffect transition="out" filter="fade">
                                      <p:cBhvr>
                                        <p:cTn id="44" dur="2000"/>
                                        <p:tgtEl>
                                          <p:spTgt spid="20484"/>
                                        </p:tgtEl>
                                      </p:cBhvr>
                                    </p:animEffect>
                                    <p:set>
                                      <p:cBhvr>
                                        <p:cTn id="45" dur="1" fill="hold">
                                          <p:stCondLst>
                                            <p:cond delay="1999"/>
                                          </p:stCondLst>
                                        </p:cTn>
                                        <p:tgtEl>
                                          <p:spTgt spid="2048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iterate type="lt">
                                    <p:tmPct val="5000"/>
                                  </p:iterate>
                                  <p:childTnLst>
                                    <p:set>
                                      <p:cBhvr>
                                        <p:cTn id="49" dur="1" fill="hold">
                                          <p:stCondLst>
                                            <p:cond delay="0"/>
                                          </p:stCondLst>
                                        </p:cTn>
                                        <p:tgtEl>
                                          <p:spTgt spid="20486"/>
                                        </p:tgtEl>
                                        <p:attrNameLst>
                                          <p:attrName>style.visibility</p:attrName>
                                        </p:attrNameLst>
                                      </p:cBhvr>
                                      <p:to>
                                        <p:strVal val="visible"/>
                                      </p:to>
                                    </p:set>
                                    <p:anim calcmode="lin" valueType="num">
                                      <p:cBhvr>
                                        <p:cTn id="50" dur="2000" fill="hold"/>
                                        <p:tgtEl>
                                          <p:spTgt spid="20486"/>
                                        </p:tgtEl>
                                        <p:attrNameLst>
                                          <p:attrName>ppt_w</p:attrName>
                                        </p:attrNameLst>
                                      </p:cBhvr>
                                      <p:tavLst>
                                        <p:tav tm="0">
                                          <p:val>
                                            <p:fltVal val="0"/>
                                          </p:val>
                                        </p:tav>
                                        <p:tav tm="100000">
                                          <p:val>
                                            <p:strVal val="#ppt_w"/>
                                          </p:val>
                                        </p:tav>
                                      </p:tavLst>
                                    </p:anim>
                                    <p:anim calcmode="lin" valueType="num">
                                      <p:cBhvr>
                                        <p:cTn id="51" dur="2000" fill="hold"/>
                                        <p:tgtEl>
                                          <p:spTgt spid="20486"/>
                                        </p:tgtEl>
                                        <p:attrNameLst>
                                          <p:attrName>ppt_h</p:attrName>
                                        </p:attrNameLst>
                                      </p:cBhvr>
                                      <p:tavLst>
                                        <p:tav tm="0">
                                          <p:val>
                                            <p:fltVal val="0"/>
                                          </p:val>
                                        </p:tav>
                                        <p:tav tm="100000">
                                          <p:val>
                                            <p:strVal val="#ppt_h"/>
                                          </p:val>
                                        </p:tav>
                                      </p:tavLst>
                                    </p:anim>
                                    <p:anim calcmode="lin" valueType="num">
                                      <p:cBhvr>
                                        <p:cTn id="52" dur="2000" fill="hold"/>
                                        <p:tgtEl>
                                          <p:spTgt spid="20486"/>
                                        </p:tgtEl>
                                        <p:attrNameLst>
                                          <p:attrName>style.rotation</p:attrName>
                                        </p:attrNameLst>
                                      </p:cBhvr>
                                      <p:tavLst>
                                        <p:tav tm="0">
                                          <p:val>
                                            <p:fltVal val="90"/>
                                          </p:val>
                                        </p:tav>
                                        <p:tav tm="100000">
                                          <p:val>
                                            <p:fltVal val="0"/>
                                          </p:val>
                                        </p:tav>
                                      </p:tavLst>
                                    </p:anim>
                                    <p:animEffect transition="in" filter="fade">
                                      <p:cBhvr>
                                        <p:cTn id="53" dur="2000"/>
                                        <p:tgtEl>
                                          <p:spTgt spid="20486"/>
                                        </p:tgtEl>
                                      </p:cBhvr>
                                    </p:animEffect>
                                  </p:childTnLst>
                                </p:cTn>
                              </p:par>
                            </p:childTnLst>
                          </p:cTn>
                        </p:par>
                      </p:childTnLst>
                    </p:cTn>
                  </p:par>
                  <p:par>
                    <p:cTn id="54" fill="hold">
                      <p:stCondLst>
                        <p:cond delay="indefinite"/>
                      </p:stCondLst>
                      <p:childTnLst>
                        <p:par>
                          <p:cTn id="55" fill="hold">
                            <p:stCondLst>
                              <p:cond delay="0"/>
                            </p:stCondLst>
                            <p:childTnLst>
                              <p:par>
                                <p:cTn id="56" presetID="30" presetClass="emph" presetSubtype="0" fill="hold" nodeType="clickEffect">
                                  <p:stCondLst>
                                    <p:cond delay="0"/>
                                  </p:stCondLst>
                                  <p:iterate type="lt">
                                    <p:tmPct val="0"/>
                                  </p:iterate>
                                  <p:childTnLst>
                                    <p:animClr clrSpc="hsl">
                                      <p:cBhvr override="childStyle">
                                        <p:cTn id="57" dur="2000" fill="hold"/>
                                        <p:tgtEl>
                                          <p:spTgt spid="20486"/>
                                        </p:tgtEl>
                                        <p:attrNameLst>
                                          <p:attrName>style.color</p:attrName>
                                        </p:attrNameLst>
                                      </p:cBhvr>
                                      <p:by>
                                        <p:hsl h="0" s="12549" l="25098"/>
                                      </p:by>
                                    </p:animClr>
                                    <p:animClr clrSpc="hsl">
                                      <p:cBhvr>
                                        <p:cTn id="58" dur="2000" fill="hold"/>
                                        <p:tgtEl>
                                          <p:spTgt spid="20486"/>
                                        </p:tgtEl>
                                        <p:attrNameLst>
                                          <p:attrName>fillcolor</p:attrName>
                                        </p:attrNameLst>
                                      </p:cBhvr>
                                      <p:by>
                                        <p:hsl h="0" s="12549" l="25098"/>
                                      </p:by>
                                    </p:animClr>
                                    <p:animClr clrSpc="hsl">
                                      <p:cBhvr>
                                        <p:cTn id="59" dur="2000" fill="hold"/>
                                        <p:tgtEl>
                                          <p:spTgt spid="20486"/>
                                        </p:tgtEl>
                                        <p:attrNameLst>
                                          <p:attrName>stroke.color</p:attrName>
                                        </p:attrNameLst>
                                      </p:cBhvr>
                                      <p:by>
                                        <p:hsl h="0" s="12549" l="25098"/>
                                      </p:by>
                                    </p:animClr>
                                    <p:set>
                                      <p:cBhvr>
                                        <p:cTn id="60" dur="2000" fill="hold"/>
                                        <p:tgtEl>
                                          <p:spTgt spid="20486"/>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55" presetClass="exit" presetSubtype="0" fill="hold" nodeType="clickEffect">
                                  <p:stCondLst>
                                    <p:cond delay="0"/>
                                  </p:stCondLst>
                                  <p:iterate type="lt">
                                    <p:tmPct val="0"/>
                                  </p:iterate>
                                  <p:childTnLst>
                                    <p:anim calcmode="lin" valueType="num">
                                      <p:cBhvr>
                                        <p:cTn id="64" dur="2000"/>
                                        <p:tgtEl>
                                          <p:spTgt spid="20486"/>
                                        </p:tgtEl>
                                        <p:attrNameLst>
                                          <p:attrName>ppt_w</p:attrName>
                                        </p:attrNameLst>
                                      </p:cBhvr>
                                      <p:tavLst>
                                        <p:tav tm="0">
                                          <p:val>
                                            <p:strVal val="ppt_w"/>
                                          </p:val>
                                        </p:tav>
                                        <p:tav tm="100000">
                                          <p:val>
                                            <p:strVal val="ppt_w*0.70"/>
                                          </p:val>
                                        </p:tav>
                                      </p:tavLst>
                                    </p:anim>
                                    <p:anim calcmode="lin" valueType="num">
                                      <p:cBhvr>
                                        <p:cTn id="65" dur="2000"/>
                                        <p:tgtEl>
                                          <p:spTgt spid="20486"/>
                                        </p:tgtEl>
                                        <p:attrNameLst>
                                          <p:attrName>ppt_h</p:attrName>
                                        </p:attrNameLst>
                                      </p:cBhvr>
                                      <p:tavLst>
                                        <p:tav tm="0">
                                          <p:val>
                                            <p:strVal val="ppt_h"/>
                                          </p:val>
                                        </p:tav>
                                        <p:tav tm="100000">
                                          <p:val>
                                            <p:strVal val="ppt_h"/>
                                          </p:val>
                                        </p:tav>
                                      </p:tavLst>
                                    </p:anim>
                                    <p:animEffect transition="out" filter="fade">
                                      <p:cBhvr>
                                        <p:cTn id="66" dur="2000"/>
                                        <p:tgtEl>
                                          <p:spTgt spid="20486"/>
                                        </p:tgtEl>
                                      </p:cBhvr>
                                    </p:animEffect>
                                    <p:set>
                                      <p:cBhvr>
                                        <p:cTn id="67" dur="1" fill="hold">
                                          <p:stCondLst>
                                            <p:cond delay="1999"/>
                                          </p:stCondLst>
                                        </p:cTn>
                                        <p:tgtEl>
                                          <p:spTgt spid="2048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2000" fill="hold"/>
                                        <p:tgtEl>
                                          <p:spTgt spid="6"/>
                                        </p:tgtEl>
                                        <p:attrNameLst>
                                          <p:attrName>ppt_w</p:attrName>
                                        </p:attrNameLst>
                                      </p:cBhvr>
                                      <p:tavLst>
                                        <p:tav tm="0">
                                          <p:val>
                                            <p:strVal val="#ppt_w*0.70"/>
                                          </p:val>
                                        </p:tav>
                                        <p:tav tm="100000">
                                          <p:val>
                                            <p:strVal val="#ppt_w"/>
                                          </p:val>
                                        </p:tav>
                                      </p:tavLst>
                                    </p:anim>
                                    <p:anim calcmode="lin" valueType="num">
                                      <p:cBhvr>
                                        <p:cTn id="73" dur="2000" fill="hold"/>
                                        <p:tgtEl>
                                          <p:spTgt spid="6"/>
                                        </p:tgtEl>
                                        <p:attrNameLst>
                                          <p:attrName>ppt_h</p:attrName>
                                        </p:attrNameLst>
                                      </p:cBhvr>
                                      <p:tavLst>
                                        <p:tav tm="0">
                                          <p:val>
                                            <p:strVal val="#ppt_h"/>
                                          </p:val>
                                        </p:tav>
                                        <p:tav tm="100000">
                                          <p:val>
                                            <p:strVal val="#ppt_h"/>
                                          </p:val>
                                        </p:tav>
                                      </p:tavLst>
                                    </p:anim>
                                    <p:animEffect transition="in" filter="fade">
                                      <p:cBhvr>
                                        <p:cTn id="74" dur="20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p:cBhvr>
                                        <p:cTn id="78" dur="2000" fill="hold"/>
                                        <p:tgtEl>
                                          <p:spTgt spid="6"/>
                                        </p:tgtEl>
                                        <p:attrNameLst>
                                          <p:attrName>fillcolor</p:attrName>
                                        </p:attrNameLst>
                                      </p:cBhvr>
                                      <p:to>
                                        <a:schemeClr val="accent2"/>
                                      </p:to>
                                    </p:animClr>
                                    <p:set>
                                      <p:cBhvr>
                                        <p:cTn id="79" dur="2000" fill="hold"/>
                                        <p:tgtEl>
                                          <p:spTgt spid="6"/>
                                        </p:tgtEl>
                                        <p:attrNameLst>
                                          <p:attrName>fill.type</p:attrName>
                                        </p:attrNameLst>
                                      </p:cBhvr>
                                      <p:to>
                                        <p:strVal val="solid"/>
                                      </p:to>
                                    </p:set>
                                    <p:set>
                                      <p:cBhvr>
                                        <p:cTn id="80" dur="2000" fill="hold"/>
                                        <p:tgtEl>
                                          <p:spTgt spid="6"/>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55" presetClass="exit" presetSubtype="0" fill="hold" grpId="1" nodeType="clickEffect">
                                  <p:stCondLst>
                                    <p:cond delay="0"/>
                                  </p:stCondLst>
                                  <p:childTnLst>
                                    <p:anim calcmode="lin" valueType="num">
                                      <p:cBhvr>
                                        <p:cTn id="84" dur="2000"/>
                                        <p:tgtEl>
                                          <p:spTgt spid="6"/>
                                        </p:tgtEl>
                                        <p:attrNameLst>
                                          <p:attrName>ppt_w</p:attrName>
                                        </p:attrNameLst>
                                      </p:cBhvr>
                                      <p:tavLst>
                                        <p:tav tm="0">
                                          <p:val>
                                            <p:strVal val="ppt_w"/>
                                          </p:val>
                                        </p:tav>
                                        <p:tav tm="100000">
                                          <p:val>
                                            <p:strVal val="ppt_w*0.70"/>
                                          </p:val>
                                        </p:tav>
                                      </p:tavLst>
                                    </p:anim>
                                    <p:anim calcmode="lin" valueType="num">
                                      <p:cBhvr>
                                        <p:cTn id="85" dur="2000"/>
                                        <p:tgtEl>
                                          <p:spTgt spid="6"/>
                                        </p:tgtEl>
                                        <p:attrNameLst>
                                          <p:attrName>ppt_h</p:attrName>
                                        </p:attrNameLst>
                                      </p:cBhvr>
                                      <p:tavLst>
                                        <p:tav tm="0">
                                          <p:val>
                                            <p:strVal val="ppt_h"/>
                                          </p:val>
                                        </p:tav>
                                        <p:tav tm="100000">
                                          <p:val>
                                            <p:strVal val="ppt_h"/>
                                          </p:val>
                                        </p:tav>
                                      </p:tavLst>
                                    </p:anim>
                                    <p:animEffect transition="out" filter="fade">
                                      <p:cBhvr>
                                        <p:cTn id="86" dur="2000"/>
                                        <p:tgtEl>
                                          <p:spTgt spid="6"/>
                                        </p:tgtEl>
                                      </p:cBhvr>
                                    </p:animEffect>
                                    <p:set>
                                      <p:cBhvr>
                                        <p:cTn id="8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4"/>
            <a:ext cx="9144000" cy="1323439"/>
          </a:xfrm>
          <a:prstGeom prst="rect">
            <a:avLst/>
          </a:prstGeom>
        </p:spPr>
        <p:txBody>
          <a:bodyPr wrap="square">
            <a:spAutoFit/>
          </a:bodyPr>
          <a:lstStyle/>
          <a:p>
            <a:pPr algn="ctr"/>
            <a:r>
              <a:rPr lang="ru-RU" sz="4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Гимнастика для увеличения гибкости или </a:t>
            </a:r>
            <a:r>
              <a:rPr lang="ru-RU" sz="40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стретчинг</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1506" name="Picture 2" descr="http://fitnum.com/wp-content/uploads/2011/09/Stretching.jpg"/>
          <p:cNvPicPr>
            <a:picLocks noChangeAspect="1" noChangeArrowheads="1"/>
          </p:cNvPicPr>
          <p:nvPr/>
        </p:nvPicPr>
        <p:blipFill>
          <a:blip r:embed="rId2"/>
          <a:srcRect/>
          <a:stretch>
            <a:fillRect/>
          </a:stretch>
        </p:blipFill>
        <p:spPr bwMode="auto">
          <a:xfrm>
            <a:off x="1571604" y="1500174"/>
            <a:ext cx="6667500" cy="4610100"/>
          </a:xfrm>
          <a:prstGeom prst="rect">
            <a:avLst/>
          </a:prstGeom>
          <a:noFill/>
        </p:spPr>
      </p:pic>
      <p:pic>
        <p:nvPicPr>
          <p:cNvPr id="21508" name="Picture 4" descr="http://woman.hutor.ru/upload/30_03_2010_29-7.jpg"/>
          <p:cNvPicPr>
            <a:picLocks noChangeAspect="1" noChangeArrowheads="1"/>
          </p:cNvPicPr>
          <p:nvPr/>
        </p:nvPicPr>
        <p:blipFill>
          <a:blip r:embed="rId3"/>
          <a:srcRect/>
          <a:stretch>
            <a:fillRect/>
          </a:stretch>
        </p:blipFill>
        <p:spPr bwMode="auto">
          <a:xfrm>
            <a:off x="1785918" y="1428736"/>
            <a:ext cx="6667500" cy="4581525"/>
          </a:xfrm>
          <a:prstGeom prst="rect">
            <a:avLst/>
          </a:prstGeom>
          <a:noFill/>
        </p:spPr>
      </p:pic>
      <p:pic>
        <p:nvPicPr>
          <p:cNvPr id="21510" name="Picture 6" descr="http://de.trinixy.ru/pics4/20090114/gibkost_35.jpg"/>
          <p:cNvPicPr>
            <a:picLocks noChangeAspect="1" noChangeArrowheads="1"/>
          </p:cNvPicPr>
          <p:nvPr/>
        </p:nvPicPr>
        <p:blipFill>
          <a:blip r:embed="rId4"/>
          <a:srcRect/>
          <a:stretch>
            <a:fillRect/>
          </a:stretch>
        </p:blipFill>
        <p:spPr bwMode="auto">
          <a:xfrm>
            <a:off x="1500166" y="1357298"/>
            <a:ext cx="6667500" cy="4419600"/>
          </a:xfrm>
          <a:prstGeom prst="rect">
            <a:avLst/>
          </a:prstGeom>
          <a:noFill/>
        </p:spPr>
      </p:pic>
      <p:sp>
        <p:nvSpPr>
          <p:cNvPr id="6" name="Прямоугольник 5"/>
          <p:cNvSpPr/>
          <p:nvPr/>
        </p:nvSpPr>
        <p:spPr>
          <a:xfrm>
            <a:off x="0" y="2274838"/>
            <a:ext cx="9144000"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sz="2400" b="1" dirty="0" err="1" smtClean="0">
                <a:solidFill>
                  <a:srgbClr val="0000FF"/>
                </a:solidFill>
                <a:latin typeface="Times New Roman" pitchFamily="18" charset="0"/>
                <a:cs typeface="Times New Roman" pitchFamily="18" charset="0"/>
              </a:rPr>
              <a:t>Стретчинг</a:t>
            </a:r>
            <a:r>
              <a:rPr lang="ru-RU" sz="2400" b="1" dirty="0" smtClean="0">
                <a:solidFill>
                  <a:srgbClr val="0000FF"/>
                </a:solidFill>
                <a:latin typeface="Times New Roman" pitchFamily="18" charset="0"/>
                <a:cs typeface="Times New Roman" pitchFamily="18" charset="0"/>
              </a:rPr>
              <a:t> (</a:t>
            </a:r>
            <a:r>
              <a:rPr lang="ru-RU" sz="2400" b="1" dirty="0" err="1" smtClean="0">
                <a:solidFill>
                  <a:srgbClr val="0000FF"/>
                </a:solidFill>
                <a:latin typeface="Times New Roman" pitchFamily="18" charset="0"/>
                <a:cs typeface="Times New Roman" pitchFamily="18" charset="0"/>
              </a:rPr>
              <a:t>Stretching</a:t>
            </a:r>
            <a:r>
              <a:rPr lang="ru-RU" sz="2400" b="1" dirty="0" smtClean="0">
                <a:solidFill>
                  <a:srgbClr val="0000FF"/>
                </a:solidFill>
                <a:latin typeface="Times New Roman" pitchFamily="18" charset="0"/>
                <a:cs typeface="Times New Roman" pitchFamily="18" charset="0"/>
              </a:rPr>
              <a:t>) – это система упражнений, основная цель которых – растяжка связок и мышц, а также повышение гибкости тела. Название этого направления фитнеса позаимствовано из английского языка: слово </a:t>
            </a:r>
            <a:r>
              <a:rPr lang="ru-RU" sz="2400" b="1" dirty="0" err="1" smtClean="0">
                <a:solidFill>
                  <a:srgbClr val="0000FF"/>
                </a:solidFill>
                <a:latin typeface="Times New Roman" pitchFamily="18" charset="0"/>
                <a:cs typeface="Times New Roman" pitchFamily="18" charset="0"/>
              </a:rPr>
              <a:t>Stretch</a:t>
            </a:r>
            <a:r>
              <a:rPr lang="ru-RU" sz="2400" b="1" dirty="0" smtClean="0">
                <a:solidFill>
                  <a:srgbClr val="0000FF"/>
                </a:solidFill>
                <a:latin typeface="Times New Roman" pitchFamily="18" charset="0"/>
                <a:cs typeface="Times New Roman" pitchFamily="18" charset="0"/>
              </a:rPr>
              <a:t> в переводе на русский означает «эластичность, растяжение». </a:t>
            </a:r>
            <a:endParaRPr lang="ru-RU" sz="24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1506"/>
                                        </p:tgtEl>
                                        <p:attrNameLst>
                                          <p:attrName>style.visibility</p:attrName>
                                        </p:attrNameLst>
                                      </p:cBhvr>
                                      <p:to>
                                        <p:strVal val="visible"/>
                                      </p:to>
                                    </p:set>
                                    <p:anim calcmode="lin" valueType="num">
                                      <p:cBhvr>
                                        <p:cTn id="7" dur="2000" fill="hold"/>
                                        <p:tgtEl>
                                          <p:spTgt spid="21506"/>
                                        </p:tgtEl>
                                        <p:attrNameLst>
                                          <p:attrName>ppt_w</p:attrName>
                                        </p:attrNameLst>
                                      </p:cBhvr>
                                      <p:tavLst>
                                        <p:tav tm="0">
                                          <p:val>
                                            <p:fltVal val="0"/>
                                          </p:val>
                                        </p:tav>
                                        <p:tav tm="100000">
                                          <p:val>
                                            <p:strVal val="#ppt_w"/>
                                          </p:val>
                                        </p:tav>
                                      </p:tavLst>
                                    </p:anim>
                                    <p:anim calcmode="lin" valueType="num">
                                      <p:cBhvr>
                                        <p:cTn id="8" dur="2000" fill="hold"/>
                                        <p:tgtEl>
                                          <p:spTgt spid="21506"/>
                                        </p:tgtEl>
                                        <p:attrNameLst>
                                          <p:attrName>ppt_h</p:attrName>
                                        </p:attrNameLst>
                                      </p:cBhvr>
                                      <p:tavLst>
                                        <p:tav tm="0">
                                          <p:val>
                                            <p:fltVal val="0"/>
                                          </p:val>
                                        </p:tav>
                                        <p:tav tm="100000">
                                          <p:val>
                                            <p:strVal val="#ppt_h"/>
                                          </p:val>
                                        </p:tav>
                                      </p:tavLst>
                                    </p:anim>
                                    <p:anim calcmode="lin" valueType="num">
                                      <p:cBhvr>
                                        <p:cTn id="9" dur="2000" fill="hold"/>
                                        <p:tgtEl>
                                          <p:spTgt spid="21506"/>
                                        </p:tgtEl>
                                        <p:attrNameLst>
                                          <p:attrName>style.rotation</p:attrName>
                                        </p:attrNameLst>
                                      </p:cBhvr>
                                      <p:tavLst>
                                        <p:tav tm="0">
                                          <p:val>
                                            <p:fltVal val="90"/>
                                          </p:val>
                                        </p:tav>
                                        <p:tav tm="100000">
                                          <p:val>
                                            <p:fltVal val="0"/>
                                          </p:val>
                                        </p:tav>
                                      </p:tavLst>
                                    </p:anim>
                                    <p:animEffect transition="in" filter="fade">
                                      <p:cBhvr>
                                        <p:cTn id="10" dur="2000"/>
                                        <p:tgtEl>
                                          <p:spTgt spid="21506"/>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mph" presetSubtype="0" fill="hold" nodeType="clickEffect">
                                  <p:stCondLst>
                                    <p:cond delay="0"/>
                                  </p:stCondLst>
                                  <p:iterate type="lt">
                                    <p:tmPct val="0"/>
                                  </p:iterate>
                                  <p:childTnLst>
                                    <p:animClr clrSpc="hsl">
                                      <p:cBhvr override="childStyle">
                                        <p:cTn id="14" dur="2000" fill="hold"/>
                                        <p:tgtEl>
                                          <p:spTgt spid="21506"/>
                                        </p:tgtEl>
                                        <p:attrNameLst>
                                          <p:attrName>style.color</p:attrName>
                                        </p:attrNameLst>
                                      </p:cBhvr>
                                      <p:by>
                                        <p:hsl h="0" s="12549" l="25098"/>
                                      </p:by>
                                    </p:animClr>
                                    <p:animClr clrSpc="hsl">
                                      <p:cBhvr>
                                        <p:cTn id="15" dur="2000" fill="hold"/>
                                        <p:tgtEl>
                                          <p:spTgt spid="21506"/>
                                        </p:tgtEl>
                                        <p:attrNameLst>
                                          <p:attrName>fillcolor</p:attrName>
                                        </p:attrNameLst>
                                      </p:cBhvr>
                                      <p:by>
                                        <p:hsl h="0" s="12549" l="25098"/>
                                      </p:by>
                                    </p:animClr>
                                    <p:animClr clrSpc="hsl">
                                      <p:cBhvr>
                                        <p:cTn id="16" dur="2000" fill="hold"/>
                                        <p:tgtEl>
                                          <p:spTgt spid="21506"/>
                                        </p:tgtEl>
                                        <p:attrNameLst>
                                          <p:attrName>stroke.color</p:attrName>
                                        </p:attrNameLst>
                                      </p:cBhvr>
                                      <p:by>
                                        <p:hsl h="0" s="12549" l="25098"/>
                                      </p:by>
                                    </p:animClr>
                                    <p:set>
                                      <p:cBhvr>
                                        <p:cTn id="17" dur="2000" fill="hold"/>
                                        <p:tgtEl>
                                          <p:spTgt spid="21506"/>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55" presetClass="exit" presetSubtype="0" fill="hold" nodeType="clickEffect">
                                  <p:stCondLst>
                                    <p:cond delay="0"/>
                                  </p:stCondLst>
                                  <p:iterate type="lt">
                                    <p:tmPct val="0"/>
                                  </p:iterate>
                                  <p:childTnLst>
                                    <p:anim calcmode="lin" valueType="num">
                                      <p:cBhvr>
                                        <p:cTn id="21" dur="2000"/>
                                        <p:tgtEl>
                                          <p:spTgt spid="21506"/>
                                        </p:tgtEl>
                                        <p:attrNameLst>
                                          <p:attrName>ppt_w</p:attrName>
                                        </p:attrNameLst>
                                      </p:cBhvr>
                                      <p:tavLst>
                                        <p:tav tm="0">
                                          <p:val>
                                            <p:strVal val="ppt_w"/>
                                          </p:val>
                                        </p:tav>
                                        <p:tav tm="100000">
                                          <p:val>
                                            <p:strVal val="ppt_w*0.70"/>
                                          </p:val>
                                        </p:tav>
                                      </p:tavLst>
                                    </p:anim>
                                    <p:anim calcmode="lin" valueType="num">
                                      <p:cBhvr>
                                        <p:cTn id="22" dur="2000"/>
                                        <p:tgtEl>
                                          <p:spTgt spid="21506"/>
                                        </p:tgtEl>
                                        <p:attrNameLst>
                                          <p:attrName>ppt_h</p:attrName>
                                        </p:attrNameLst>
                                      </p:cBhvr>
                                      <p:tavLst>
                                        <p:tav tm="0">
                                          <p:val>
                                            <p:strVal val="ppt_h"/>
                                          </p:val>
                                        </p:tav>
                                        <p:tav tm="100000">
                                          <p:val>
                                            <p:strVal val="ppt_h"/>
                                          </p:val>
                                        </p:tav>
                                      </p:tavLst>
                                    </p:anim>
                                    <p:animEffect transition="out" filter="fade">
                                      <p:cBhvr>
                                        <p:cTn id="23" dur="2000"/>
                                        <p:tgtEl>
                                          <p:spTgt spid="21506"/>
                                        </p:tgtEl>
                                      </p:cBhvr>
                                    </p:animEffect>
                                    <p:set>
                                      <p:cBhvr>
                                        <p:cTn id="24" dur="1" fill="hold">
                                          <p:stCondLst>
                                            <p:cond delay="1999"/>
                                          </p:stCondLst>
                                        </p:cTn>
                                        <p:tgtEl>
                                          <p:spTgt spid="2150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21508"/>
                                        </p:tgtEl>
                                        <p:attrNameLst>
                                          <p:attrName>style.visibility</p:attrName>
                                        </p:attrNameLst>
                                      </p:cBhvr>
                                      <p:to>
                                        <p:strVal val="visible"/>
                                      </p:to>
                                    </p:set>
                                    <p:anim calcmode="lin" valueType="num">
                                      <p:cBhvr>
                                        <p:cTn id="29" dur="2000" fill="hold"/>
                                        <p:tgtEl>
                                          <p:spTgt spid="21508"/>
                                        </p:tgtEl>
                                        <p:attrNameLst>
                                          <p:attrName>ppt_w</p:attrName>
                                        </p:attrNameLst>
                                      </p:cBhvr>
                                      <p:tavLst>
                                        <p:tav tm="0">
                                          <p:val>
                                            <p:fltVal val="0"/>
                                          </p:val>
                                        </p:tav>
                                        <p:tav tm="100000">
                                          <p:val>
                                            <p:strVal val="#ppt_w"/>
                                          </p:val>
                                        </p:tav>
                                      </p:tavLst>
                                    </p:anim>
                                    <p:anim calcmode="lin" valueType="num">
                                      <p:cBhvr>
                                        <p:cTn id="30" dur="2000" fill="hold"/>
                                        <p:tgtEl>
                                          <p:spTgt spid="21508"/>
                                        </p:tgtEl>
                                        <p:attrNameLst>
                                          <p:attrName>ppt_h</p:attrName>
                                        </p:attrNameLst>
                                      </p:cBhvr>
                                      <p:tavLst>
                                        <p:tav tm="0">
                                          <p:val>
                                            <p:fltVal val="0"/>
                                          </p:val>
                                        </p:tav>
                                        <p:tav tm="100000">
                                          <p:val>
                                            <p:strVal val="#ppt_h"/>
                                          </p:val>
                                        </p:tav>
                                      </p:tavLst>
                                    </p:anim>
                                    <p:anim calcmode="lin" valueType="num">
                                      <p:cBhvr>
                                        <p:cTn id="31" dur="2000" fill="hold"/>
                                        <p:tgtEl>
                                          <p:spTgt spid="21508"/>
                                        </p:tgtEl>
                                        <p:attrNameLst>
                                          <p:attrName>style.rotation</p:attrName>
                                        </p:attrNameLst>
                                      </p:cBhvr>
                                      <p:tavLst>
                                        <p:tav tm="0">
                                          <p:val>
                                            <p:fltVal val="90"/>
                                          </p:val>
                                        </p:tav>
                                        <p:tav tm="100000">
                                          <p:val>
                                            <p:fltVal val="0"/>
                                          </p:val>
                                        </p:tav>
                                      </p:tavLst>
                                    </p:anim>
                                    <p:animEffect transition="in" filter="fade">
                                      <p:cBhvr>
                                        <p:cTn id="32" dur="2000"/>
                                        <p:tgtEl>
                                          <p:spTgt spid="21508"/>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mph" presetSubtype="0" fill="hold" nodeType="clickEffect">
                                  <p:stCondLst>
                                    <p:cond delay="0"/>
                                  </p:stCondLst>
                                  <p:iterate type="lt">
                                    <p:tmPct val="0"/>
                                  </p:iterate>
                                  <p:childTnLst>
                                    <p:animClr clrSpc="hsl">
                                      <p:cBhvr override="childStyle">
                                        <p:cTn id="36" dur="2000" fill="hold"/>
                                        <p:tgtEl>
                                          <p:spTgt spid="21508"/>
                                        </p:tgtEl>
                                        <p:attrNameLst>
                                          <p:attrName>style.color</p:attrName>
                                        </p:attrNameLst>
                                      </p:cBhvr>
                                      <p:by>
                                        <p:hsl h="0" s="12549" l="25098"/>
                                      </p:by>
                                    </p:animClr>
                                    <p:animClr clrSpc="hsl">
                                      <p:cBhvr>
                                        <p:cTn id="37" dur="2000" fill="hold"/>
                                        <p:tgtEl>
                                          <p:spTgt spid="21508"/>
                                        </p:tgtEl>
                                        <p:attrNameLst>
                                          <p:attrName>fillcolor</p:attrName>
                                        </p:attrNameLst>
                                      </p:cBhvr>
                                      <p:by>
                                        <p:hsl h="0" s="12549" l="25098"/>
                                      </p:by>
                                    </p:animClr>
                                    <p:animClr clrSpc="hsl">
                                      <p:cBhvr>
                                        <p:cTn id="38" dur="2000" fill="hold"/>
                                        <p:tgtEl>
                                          <p:spTgt spid="21508"/>
                                        </p:tgtEl>
                                        <p:attrNameLst>
                                          <p:attrName>stroke.color</p:attrName>
                                        </p:attrNameLst>
                                      </p:cBhvr>
                                      <p:by>
                                        <p:hsl h="0" s="12549" l="25098"/>
                                      </p:by>
                                    </p:animClr>
                                    <p:set>
                                      <p:cBhvr>
                                        <p:cTn id="39" dur="2000" fill="hold"/>
                                        <p:tgtEl>
                                          <p:spTgt spid="21508"/>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55" presetClass="exit" presetSubtype="0" fill="hold" nodeType="clickEffect">
                                  <p:stCondLst>
                                    <p:cond delay="0"/>
                                  </p:stCondLst>
                                  <p:iterate type="lt">
                                    <p:tmPct val="0"/>
                                  </p:iterate>
                                  <p:childTnLst>
                                    <p:anim calcmode="lin" valueType="num">
                                      <p:cBhvr>
                                        <p:cTn id="43" dur="2000"/>
                                        <p:tgtEl>
                                          <p:spTgt spid="21508"/>
                                        </p:tgtEl>
                                        <p:attrNameLst>
                                          <p:attrName>ppt_w</p:attrName>
                                        </p:attrNameLst>
                                      </p:cBhvr>
                                      <p:tavLst>
                                        <p:tav tm="0">
                                          <p:val>
                                            <p:strVal val="ppt_w"/>
                                          </p:val>
                                        </p:tav>
                                        <p:tav tm="100000">
                                          <p:val>
                                            <p:strVal val="ppt_w*0.70"/>
                                          </p:val>
                                        </p:tav>
                                      </p:tavLst>
                                    </p:anim>
                                    <p:anim calcmode="lin" valueType="num">
                                      <p:cBhvr>
                                        <p:cTn id="44" dur="2000"/>
                                        <p:tgtEl>
                                          <p:spTgt spid="21508"/>
                                        </p:tgtEl>
                                        <p:attrNameLst>
                                          <p:attrName>ppt_h</p:attrName>
                                        </p:attrNameLst>
                                      </p:cBhvr>
                                      <p:tavLst>
                                        <p:tav tm="0">
                                          <p:val>
                                            <p:strVal val="ppt_h"/>
                                          </p:val>
                                        </p:tav>
                                        <p:tav tm="100000">
                                          <p:val>
                                            <p:strVal val="ppt_h"/>
                                          </p:val>
                                        </p:tav>
                                      </p:tavLst>
                                    </p:anim>
                                    <p:animEffect transition="out" filter="fade">
                                      <p:cBhvr>
                                        <p:cTn id="45" dur="2000"/>
                                        <p:tgtEl>
                                          <p:spTgt spid="21508"/>
                                        </p:tgtEl>
                                      </p:cBhvr>
                                    </p:animEffect>
                                    <p:set>
                                      <p:cBhvr>
                                        <p:cTn id="46" dur="1" fill="hold">
                                          <p:stCondLst>
                                            <p:cond delay="1999"/>
                                          </p:stCondLst>
                                        </p:cTn>
                                        <p:tgtEl>
                                          <p:spTgt spid="2150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iterate type="lt">
                                    <p:tmPct val="5000"/>
                                  </p:iterate>
                                  <p:childTnLst>
                                    <p:set>
                                      <p:cBhvr>
                                        <p:cTn id="50" dur="1" fill="hold">
                                          <p:stCondLst>
                                            <p:cond delay="0"/>
                                          </p:stCondLst>
                                        </p:cTn>
                                        <p:tgtEl>
                                          <p:spTgt spid="21510"/>
                                        </p:tgtEl>
                                        <p:attrNameLst>
                                          <p:attrName>style.visibility</p:attrName>
                                        </p:attrNameLst>
                                      </p:cBhvr>
                                      <p:to>
                                        <p:strVal val="visible"/>
                                      </p:to>
                                    </p:set>
                                    <p:anim calcmode="lin" valueType="num">
                                      <p:cBhvr>
                                        <p:cTn id="51" dur="2000" fill="hold"/>
                                        <p:tgtEl>
                                          <p:spTgt spid="21510"/>
                                        </p:tgtEl>
                                        <p:attrNameLst>
                                          <p:attrName>ppt_w</p:attrName>
                                        </p:attrNameLst>
                                      </p:cBhvr>
                                      <p:tavLst>
                                        <p:tav tm="0">
                                          <p:val>
                                            <p:fltVal val="0"/>
                                          </p:val>
                                        </p:tav>
                                        <p:tav tm="100000">
                                          <p:val>
                                            <p:strVal val="#ppt_w"/>
                                          </p:val>
                                        </p:tav>
                                      </p:tavLst>
                                    </p:anim>
                                    <p:anim calcmode="lin" valueType="num">
                                      <p:cBhvr>
                                        <p:cTn id="52" dur="2000" fill="hold"/>
                                        <p:tgtEl>
                                          <p:spTgt spid="21510"/>
                                        </p:tgtEl>
                                        <p:attrNameLst>
                                          <p:attrName>ppt_h</p:attrName>
                                        </p:attrNameLst>
                                      </p:cBhvr>
                                      <p:tavLst>
                                        <p:tav tm="0">
                                          <p:val>
                                            <p:fltVal val="0"/>
                                          </p:val>
                                        </p:tav>
                                        <p:tav tm="100000">
                                          <p:val>
                                            <p:strVal val="#ppt_h"/>
                                          </p:val>
                                        </p:tav>
                                      </p:tavLst>
                                    </p:anim>
                                    <p:anim calcmode="lin" valueType="num">
                                      <p:cBhvr>
                                        <p:cTn id="53" dur="2000" fill="hold"/>
                                        <p:tgtEl>
                                          <p:spTgt spid="21510"/>
                                        </p:tgtEl>
                                        <p:attrNameLst>
                                          <p:attrName>style.rotation</p:attrName>
                                        </p:attrNameLst>
                                      </p:cBhvr>
                                      <p:tavLst>
                                        <p:tav tm="0">
                                          <p:val>
                                            <p:fltVal val="90"/>
                                          </p:val>
                                        </p:tav>
                                        <p:tav tm="100000">
                                          <p:val>
                                            <p:fltVal val="0"/>
                                          </p:val>
                                        </p:tav>
                                      </p:tavLst>
                                    </p:anim>
                                    <p:animEffect transition="in" filter="fade">
                                      <p:cBhvr>
                                        <p:cTn id="54" dur="2000"/>
                                        <p:tgtEl>
                                          <p:spTgt spid="21510"/>
                                        </p:tgtEl>
                                      </p:cBhvr>
                                    </p:animEffect>
                                  </p:childTnLst>
                                </p:cTn>
                              </p:par>
                            </p:childTnLst>
                          </p:cTn>
                        </p:par>
                      </p:childTnLst>
                    </p:cTn>
                  </p:par>
                  <p:par>
                    <p:cTn id="55" fill="hold">
                      <p:stCondLst>
                        <p:cond delay="indefinite"/>
                      </p:stCondLst>
                      <p:childTnLst>
                        <p:par>
                          <p:cTn id="56" fill="hold">
                            <p:stCondLst>
                              <p:cond delay="0"/>
                            </p:stCondLst>
                            <p:childTnLst>
                              <p:par>
                                <p:cTn id="57" presetID="30" presetClass="emph" presetSubtype="0" fill="hold" nodeType="clickEffect">
                                  <p:stCondLst>
                                    <p:cond delay="0"/>
                                  </p:stCondLst>
                                  <p:iterate type="lt">
                                    <p:tmPct val="0"/>
                                  </p:iterate>
                                  <p:childTnLst>
                                    <p:animClr clrSpc="hsl">
                                      <p:cBhvr override="childStyle">
                                        <p:cTn id="58" dur="2000" fill="hold"/>
                                        <p:tgtEl>
                                          <p:spTgt spid="21510"/>
                                        </p:tgtEl>
                                        <p:attrNameLst>
                                          <p:attrName>style.color</p:attrName>
                                        </p:attrNameLst>
                                      </p:cBhvr>
                                      <p:by>
                                        <p:hsl h="0" s="12549" l="25098"/>
                                      </p:by>
                                    </p:animClr>
                                    <p:animClr clrSpc="hsl">
                                      <p:cBhvr>
                                        <p:cTn id="59" dur="2000" fill="hold"/>
                                        <p:tgtEl>
                                          <p:spTgt spid="21510"/>
                                        </p:tgtEl>
                                        <p:attrNameLst>
                                          <p:attrName>fillcolor</p:attrName>
                                        </p:attrNameLst>
                                      </p:cBhvr>
                                      <p:by>
                                        <p:hsl h="0" s="12549" l="25098"/>
                                      </p:by>
                                    </p:animClr>
                                    <p:animClr clrSpc="hsl">
                                      <p:cBhvr>
                                        <p:cTn id="60" dur="2000" fill="hold"/>
                                        <p:tgtEl>
                                          <p:spTgt spid="21510"/>
                                        </p:tgtEl>
                                        <p:attrNameLst>
                                          <p:attrName>stroke.color</p:attrName>
                                        </p:attrNameLst>
                                      </p:cBhvr>
                                      <p:by>
                                        <p:hsl h="0" s="12549" l="25098"/>
                                      </p:by>
                                    </p:animClr>
                                    <p:set>
                                      <p:cBhvr>
                                        <p:cTn id="61" dur="2000" fill="hold"/>
                                        <p:tgtEl>
                                          <p:spTgt spid="21510"/>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55" presetClass="exit" presetSubtype="0" fill="hold" nodeType="clickEffect">
                                  <p:stCondLst>
                                    <p:cond delay="0"/>
                                  </p:stCondLst>
                                  <p:iterate type="lt">
                                    <p:tmPct val="0"/>
                                  </p:iterate>
                                  <p:childTnLst>
                                    <p:anim calcmode="lin" valueType="num">
                                      <p:cBhvr>
                                        <p:cTn id="65" dur="2000"/>
                                        <p:tgtEl>
                                          <p:spTgt spid="21510"/>
                                        </p:tgtEl>
                                        <p:attrNameLst>
                                          <p:attrName>ppt_w</p:attrName>
                                        </p:attrNameLst>
                                      </p:cBhvr>
                                      <p:tavLst>
                                        <p:tav tm="0">
                                          <p:val>
                                            <p:strVal val="ppt_w"/>
                                          </p:val>
                                        </p:tav>
                                        <p:tav tm="100000">
                                          <p:val>
                                            <p:strVal val="ppt_w*0.70"/>
                                          </p:val>
                                        </p:tav>
                                      </p:tavLst>
                                    </p:anim>
                                    <p:anim calcmode="lin" valueType="num">
                                      <p:cBhvr>
                                        <p:cTn id="66" dur="2000"/>
                                        <p:tgtEl>
                                          <p:spTgt spid="21510"/>
                                        </p:tgtEl>
                                        <p:attrNameLst>
                                          <p:attrName>ppt_h</p:attrName>
                                        </p:attrNameLst>
                                      </p:cBhvr>
                                      <p:tavLst>
                                        <p:tav tm="0">
                                          <p:val>
                                            <p:strVal val="ppt_h"/>
                                          </p:val>
                                        </p:tav>
                                        <p:tav tm="100000">
                                          <p:val>
                                            <p:strVal val="ppt_h"/>
                                          </p:val>
                                        </p:tav>
                                      </p:tavLst>
                                    </p:anim>
                                    <p:animEffect transition="out" filter="fade">
                                      <p:cBhvr>
                                        <p:cTn id="67" dur="2000"/>
                                        <p:tgtEl>
                                          <p:spTgt spid="21510"/>
                                        </p:tgtEl>
                                      </p:cBhvr>
                                    </p:animEffect>
                                    <p:set>
                                      <p:cBhvr>
                                        <p:cTn id="68" dur="1" fill="hold">
                                          <p:stCondLst>
                                            <p:cond delay="1999"/>
                                          </p:stCondLst>
                                        </p:cTn>
                                        <p:tgtEl>
                                          <p:spTgt spid="2151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51"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770" decel="100000"/>
                                        <p:tgtEl>
                                          <p:spTgt spid="6"/>
                                        </p:tgtEl>
                                      </p:cBhvr>
                                    </p:animEffect>
                                    <p:animScale>
                                      <p:cBhvr>
                                        <p:cTn id="74" dur="770" decel="100000"/>
                                        <p:tgtEl>
                                          <p:spTgt spid="6"/>
                                        </p:tgtEl>
                                      </p:cBhvr>
                                      <p:from x="10000" y="10000"/>
                                      <p:to x="200000" y="450000"/>
                                    </p:animScale>
                                    <p:animScale>
                                      <p:cBhvr>
                                        <p:cTn id="75" dur="1230" accel="100000" fill="hold">
                                          <p:stCondLst>
                                            <p:cond delay="770"/>
                                          </p:stCondLst>
                                        </p:cTn>
                                        <p:tgtEl>
                                          <p:spTgt spid="6"/>
                                        </p:tgtEl>
                                      </p:cBhvr>
                                      <p:from x="200000" y="450000"/>
                                      <p:to x="100000" y="100000"/>
                                    </p:animScale>
                                    <p:set>
                                      <p:cBhvr>
                                        <p:cTn id="76" dur="770" fill="hold"/>
                                        <p:tgtEl>
                                          <p:spTgt spid="6"/>
                                        </p:tgtEl>
                                        <p:attrNameLst>
                                          <p:attrName>ppt_x</p:attrName>
                                        </p:attrNameLst>
                                      </p:cBhvr>
                                      <p:to>
                                        <p:strVal val="(0.5)"/>
                                      </p:to>
                                    </p:set>
                                    <p:anim from="(0.5)" to="(#ppt_x)" calcmode="lin" valueType="num">
                                      <p:cBhvr>
                                        <p:cTn id="77" dur="1230" accel="100000" fill="hold">
                                          <p:stCondLst>
                                            <p:cond delay="770"/>
                                          </p:stCondLst>
                                        </p:cTn>
                                        <p:tgtEl>
                                          <p:spTgt spid="6"/>
                                        </p:tgtEl>
                                        <p:attrNameLst>
                                          <p:attrName>ppt_x</p:attrName>
                                        </p:attrNameLst>
                                      </p:cBhvr>
                                    </p:anim>
                                    <p:set>
                                      <p:cBhvr>
                                        <p:cTn id="78" dur="770" fill="hold"/>
                                        <p:tgtEl>
                                          <p:spTgt spid="6"/>
                                        </p:tgtEl>
                                        <p:attrNameLst>
                                          <p:attrName>ppt_y</p:attrName>
                                        </p:attrNameLst>
                                      </p:cBhvr>
                                      <p:to>
                                        <p:strVal val="(#ppt_y+0.4)"/>
                                      </p:to>
                                    </p:set>
                                    <p:anim from="(#ppt_y+0.4)" to="(#ppt_y)" calcmode="lin" valueType="num">
                                      <p:cBhvr>
                                        <p:cTn id="79" dur="1230" accel="100000" fill="hold">
                                          <p:stCondLst>
                                            <p:cond delay="770"/>
                                          </p:stCondLst>
                                        </p:cTn>
                                        <p:tgtEl>
                                          <p:spTgt spid="6"/>
                                        </p:tgtEl>
                                        <p:attrNameLst>
                                          <p:attrName>ppt_y</p:attrName>
                                        </p:attrNameLst>
                                      </p:cBhvr>
                                    </p:anim>
                                  </p:childTnLst>
                                </p:cTn>
                              </p:par>
                            </p:childTnLst>
                          </p:cTn>
                        </p:par>
                      </p:childTnLst>
                    </p:cTn>
                  </p:par>
                  <p:par>
                    <p:cTn id="80" fill="hold">
                      <p:stCondLst>
                        <p:cond delay="indefinite"/>
                      </p:stCondLst>
                      <p:childTnLst>
                        <p:par>
                          <p:cTn id="81" fill="hold">
                            <p:stCondLst>
                              <p:cond delay="0"/>
                            </p:stCondLst>
                            <p:childTnLst>
                              <p:par>
                                <p:cTn id="82" presetID="55" presetClass="exit" presetSubtype="0" fill="hold" grpId="1" nodeType="clickEffect">
                                  <p:stCondLst>
                                    <p:cond delay="0"/>
                                  </p:stCondLst>
                                  <p:childTnLst>
                                    <p:anim calcmode="lin" valueType="num">
                                      <p:cBhvr>
                                        <p:cTn id="83" dur="2000"/>
                                        <p:tgtEl>
                                          <p:spTgt spid="6"/>
                                        </p:tgtEl>
                                        <p:attrNameLst>
                                          <p:attrName>ppt_w</p:attrName>
                                        </p:attrNameLst>
                                      </p:cBhvr>
                                      <p:tavLst>
                                        <p:tav tm="0">
                                          <p:val>
                                            <p:strVal val="ppt_w"/>
                                          </p:val>
                                        </p:tav>
                                        <p:tav tm="100000">
                                          <p:val>
                                            <p:strVal val="ppt_w*0.70"/>
                                          </p:val>
                                        </p:tav>
                                      </p:tavLst>
                                    </p:anim>
                                    <p:anim calcmode="lin" valueType="num">
                                      <p:cBhvr>
                                        <p:cTn id="84" dur="2000"/>
                                        <p:tgtEl>
                                          <p:spTgt spid="6"/>
                                        </p:tgtEl>
                                        <p:attrNameLst>
                                          <p:attrName>ppt_h</p:attrName>
                                        </p:attrNameLst>
                                      </p:cBhvr>
                                      <p:tavLst>
                                        <p:tav tm="0">
                                          <p:val>
                                            <p:strVal val="ppt_h"/>
                                          </p:val>
                                        </p:tav>
                                        <p:tav tm="100000">
                                          <p:val>
                                            <p:strVal val="ppt_h"/>
                                          </p:val>
                                        </p:tav>
                                      </p:tavLst>
                                    </p:anim>
                                    <p:animEffect transition="out" filter="fade">
                                      <p:cBhvr>
                                        <p:cTn id="85" dur="2000"/>
                                        <p:tgtEl>
                                          <p:spTgt spid="6"/>
                                        </p:tgtEl>
                                      </p:cBhvr>
                                    </p:animEffect>
                                    <p:set>
                                      <p:cBhvr>
                                        <p:cTn id="86"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42852"/>
            <a:ext cx="8822287" cy="707886"/>
          </a:xfrm>
          <a:prstGeom prst="rect">
            <a:avLst/>
          </a:prstGeom>
        </p:spPr>
        <p:txBody>
          <a:bodyPr wrap="none">
            <a:spAutoFit/>
          </a:bodyPr>
          <a:lstStyle/>
          <a:p>
            <a:r>
              <a:rPr lang="ru-RU" sz="4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Гимнастика корригирующая</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2530" name="Picture 2" descr="http://76308s001.edusite.ru/images/p7_lechebnayafizra.jpg"/>
          <p:cNvPicPr>
            <a:picLocks noChangeAspect="1" noChangeArrowheads="1"/>
          </p:cNvPicPr>
          <p:nvPr/>
        </p:nvPicPr>
        <p:blipFill>
          <a:blip r:embed="rId2"/>
          <a:srcRect/>
          <a:stretch>
            <a:fillRect/>
          </a:stretch>
        </p:blipFill>
        <p:spPr bwMode="auto">
          <a:xfrm>
            <a:off x="1500166" y="1000108"/>
            <a:ext cx="6667500" cy="5000625"/>
          </a:xfrm>
          <a:prstGeom prst="rect">
            <a:avLst/>
          </a:prstGeom>
          <a:noFill/>
        </p:spPr>
      </p:pic>
      <p:pic>
        <p:nvPicPr>
          <p:cNvPr id="22532" name="Picture 4" descr="http://sch936.edusite.ru/nachalka/images/p14_korrigiruyushaayagimnastika.jpg"/>
          <p:cNvPicPr>
            <a:picLocks noChangeAspect="1" noChangeArrowheads="1"/>
          </p:cNvPicPr>
          <p:nvPr/>
        </p:nvPicPr>
        <p:blipFill>
          <a:blip r:embed="rId3"/>
          <a:srcRect/>
          <a:stretch>
            <a:fillRect/>
          </a:stretch>
        </p:blipFill>
        <p:spPr bwMode="auto">
          <a:xfrm>
            <a:off x="1714480" y="1071546"/>
            <a:ext cx="6667500" cy="4991101"/>
          </a:xfrm>
          <a:prstGeom prst="rect">
            <a:avLst/>
          </a:prstGeom>
          <a:noFill/>
        </p:spPr>
      </p:pic>
      <p:pic>
        <p:nvPicPr>
          <p:cNvPr id="22534" name="Picture 6" descr="http://www.krasniybor.ru/edimg/15.jpg"/>
          <p:cNvPicPr>
            <a:picLocks noChangeAspect="1" noChangeArrowheads="1"/>
          </p:cNvPicPr>
          <p:nvPr/>
        </p:nvPicPr>
        <p:blipFill>
          <a:blip r:embed="rId4"/>
          <a:srcRect/>
          <a:stretch>
            <a:fillRect/>
          </a:stretch>
        </p:blipFill>
        <p:spPr bwMode="auto">
          <a:xfrm>
            <a:off x="714348" y="1500174"/>
            <a:ext cx="6667500" cy="4324351"/>
          </a:xfrm>
          <a:prstGeom prst="rect">
            <a:avLst/>
          </a:prstGeom>
          <a:noFill/>
        </p:spPr>
      </p:pic>
      <p:sp>
        <p:nvSpPr>
          <p:cNvPr id="6" name="Прямоугольник 5"/>
          <p:cNvSpPr/>
          <p:nvPr/>
        </p:nvSpPr>
        <p:spPr>
          <a:xfrm>
            <a:off x="285720" y="2690336"/>
            <a:ext cx="8643998"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b="1" dirty="0">
                <a:solidFill>
                  <a:srgbClr val="0000FF"/>
                </a:solidFill>
                <a:latin typeface="Times New Roman" pitchFamily="18" charset="0"/>
                <a:cs typeface="Times New Roman" pitchFamily="18" charset="0"/>
              </a:rPr>
              <a:t>Г</a:t>
            </a:r>
            <a:r>
              <a:rPr lang="ru-RU" b="1" dirty="0" smtClean="0">
                <a:solidFill>
                  <a:srgbClr val="0000FF"/>
                </a:solidFill>
                <a:latin typeface="Times New Roman" pitchFamily="18" charset="0"/>
                <a:cs typeface="Times New Roman" pitchFamily="18" charset="0"/>
              </a:rPr>
              <a:t>имнастика корригирующая – т.е. лечебная гимнастика., </a:t>
            </a:r>
          </a:p>
          <a:p>
            <a:pPr algn="ctr"/>
            <a:r>
              <a:rPr lang="ru-RU" b="1" dirty="0" smtClean="0">
                <a:solidFill>
                  <a:srgbClr val="0000FF"/>
                </a:solidFill>
                <a:latin typeface="Times New Roman" pitchFamily="18" charset="0"/>
                <a:cs typeface="Times New Roman" pitchFamily="18" charset="0"/>
              </a:rPr>
              <a:t>направленная на исправление или предупреждение дальнейшего развития деформаций опорно-двигательного аппарата и нарушений осанки. </a:t>
            </a:r>
            <a:endParaRPr lang="ru-RU"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2530"/>
                                        </p:tgtEl>
                                        <p:attrNameLst>
                                          <p:attrName>style.visibility</p:attrName>
                                        </p:attrNameLst>
                                      </p:cBhvr>
                                      <p:to>
                                        <p:strVal val="visible"/>
                                      </p:to>
                                    </p:set>
                                    <p:anim calcmode="lin" valueType="num">
                                      <p:cBhvr>
                                        <p:cTn id="7" dur="2000" fill="hold"/>
                                        <p:tgtEl>
                                          <p:spTgt spid="22530"/>
                                        </p:tgtEl>
                                        <p:attrNameLst>
                                          <p:attrName>ppt_w</p:attrName>
                                        </p:attrNameLst>
                                      </p:cBhvr>
                                      <p:tavLst>
                                        <p:tav tm="0">
                                          <p:val>
                                            <p:fltVal val="0"/>
                                          </p:val>
                                        </p:tav>
                                        <p:tav tm="100000">
                                          <p:val>
                                            <p:strVal val="#ppt_w"/>
                                          </p:val>
                                        </p:tav>
                                      </p:tavLst>
                                    </p:anim>
                                    <p:anim calcmode="lin" valueType="num">
                                      <p:cBhvr>
                                        <p:cTn id="8" dur="2000" fill="hold"/>
                                        <p:tgtEl>
                                          <p:spTgt spid="22530"/>
                                        </p:tgtEl>
                                        <p:attrNameLst>
                                          <p:attrName>ppt_h</p:attrName>
                                        </p:attrNameLst>
                                      </p:cBhvr>
                                      <p:tavLst>
                                        <p:tav tm="0">
                                          <p:val>
                                            <p:fltVal val="0"/>
                                          </p:val>
                                        </p:tav>
                                        <p:tav tm="100000">
                                          <p:val>
                                            <p:strVal val="#ppt_h"/>
                                          </p:val>
                                        </p:tav>
                                      </p:tavLst>
                                    </p:anim>
                                    <p:anim calcmode="lin" valueType="num">
                                      <p:cBhvr>
                                        <p:cTn id="9" dur="2000" fill="hold"/>
                                        <p:tgtEl>
                                          <p:spTgt spid="22530"/>
                                        </p:tgtEl>
                                        <p:attrNameLst>
                                          <p:attrName>style.rotation</p:attrName>
                                        </p:attrNameLst>
                                      </p:cBhvr>
                                      <p:tavLst>
                                        <p:tav tm="0">
                                          <p:val>
                                            <p:fltVal val="90"/>
                                          </p:val>
                                        </p:tav>
                                        <p:tav tm="100000">
                                          <p:val>
                                            <p:fltVal val="0"/>
                                          </p:val>
                                        </p:tav>
                                      </p:tavLst>
                                    </p:anim>
                                    <p:animEffect transition="in" filter="fade">
                                      <p:cBhvr>
                                        <p:cTn id="10" dur="2000"/>
                                        <p:tgtEl>
                                          <p:spTgt spid="22530"/>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xit" presetSubtype="0" fill="hold" nodeType="clickEffect">
                                  <p:stCondLst>
                                    <p:cond delay="0"/>
                                  </p:stCondLst>
                                  <p:iterate type="lt">
                                    <p:tmPct val="0"/>
                                  </p:iterate>
                                  <p:childTnLst>
                                    <p:anim calcmode="lin" valueType="num">
                                      <p:cBhvr>
                                        <p:cTn id="14" dur="2000"/>
                                        <p:tgtEl>
                                          <p:spTgt spid="22530"/>
                                        </p:tgtEl>
                                        <p:attrNameLst>
                                          <p:attrName>ppt_w</p:attrName>
                                        </p:attrNameLst>
                                      </p:cBhvr>
                                      <p:tavLst>
                                        <p:tav tm="0">
                                          <p:val>
                                            <p:strVal val="ppt_w"/>
                                          </p:val>
                                        </p:tav>
                                        <p:tav tm="100000">
                                          <p:val>
                                            <p:strVal val="ppt_w*0.70"/>
                                          </p:val>
                                        </p:tav>
                                      </p:tavLst>
                                    </p:anim>
                                    <p:anim calcmode="lin" valueType="num">
                                      <p:cBhvr>
                                        <p:cTn id="15" dur="2000"/>
                                        <p:tgtEl>
                                          <p:spTgt spid="22530"/>
                                        </p:tgtEl>
                                        <p:attrNameLst>
                                          <p:attrName>ppt_h</p:attrName>
                                        </p:attrNameLst>
                                      </p:cBhvr>
                                      <p:tavLst>
                                        <p:tav tm="0">
                                          <p:val>
                                            <p:strVal val="ppt_h"/>
                                          </p:val>
                                        </p:tav>
                                        <p:tav tm="100000">
                                          <p:val>
                                            <p:strVal val="ppt_h"/>
                                          </p:val>
                                        </p:tav>
                                      </p:tavLst>
                                    </p:anim>
                                    <p:animEffect transition="out" filter="fade">
                                      <p:cBhvr>
                                        <p:cTn id="16" dur="2000"/>
                                        <p:tgtEl>
                                          <p:spTgt spid="22530"/>
                                        </p:tgtEl>
                                      </p:cBhvr>
                                    </p:animEffect>
                                    <p:set>
                                      <p:cBhvr>
                                        <p:cTn id="17" dur="1" fill="hold">
                                          <p:stCondLst>
                                            <p:cond delay="1999"/>
                                          </p:stCondLst>
                                        </p:cTn>
                                        <p:tgtEl>
                                          <p:spTgt spid="225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22532"/>
                                        </p:tgtEl>
                                        <p:attrNameLst>
                                          <p:attrName>style.visibility</p:attrName>
                                        </p:attrNameLst>
                                      </p:cBhvr>
                                      <p:to>
                                        <p:strVal val="visible"/>
                                      </p:to>
                                    </p:set>
                                    <p:anim calcmode="lin" valueType="num">
                                      <p:cBhvr>
                                        <p:cTn id="22" dur="2000" fill="hold"/>
                                        <p:tgtEl>
                                          <p:spTgt spid="22532"/>
                                        </p:tgtEl>
                                        <p:attrNameLst>
                                          <p:attrName>ppt_w</p:attrName>
                                        </p:attrNameLst>
                                      </p:cBhvr>
                                      <p:tavLst>
                                        <p:tav tm="0">
                                          <p:val>
                                            <p:fltVal val="0"/>
                                          </p:val>
                                        </p:tav>
                                        <p:tav tm="100000">
                                          <p:val>
                                            <p:strVal val="#ppt_w"/>
                                          </p:val>
                                        </p:tav>
                                      </p:tavLst>
                                    </p:anim>
                                    <p:anim calcmode="lin" valueType="num">
                                      <p:cBhvr>
                                        <p:cTn id="23" dur="2000" fill="hold"/>
                                        <p:tgtEl>
                                          <p:spTgt spid="22532"/>
                                        </p:tgtEl>
                                        <p:attrNameLst>
                                          <p:attrName>ppt_h</p:attrName>
                                        </p:attrNameLst>
                                      </p:cBhvr>
                                      <p:tavLst>
                                        <p:tav tm="0">
                                          <p:val>
                                            <p:fltVal val="0"/>
                                          </p:val>
                                        </p:tav>
                                        <p:tav tm="100000">
                                          <p:val>
                                            <p:strVal val="#ppt_h"/>
                                          </p:val>
                                        </p:tav>
                                      </p:tavLst>
                                    </p:anim>
                                    <p:anim calcmode="lin" valueType="num">
                                      <p:cBhvr>
                                        <p:cTn id="24" dur="2000" fill="hold"/>
                                        <p:tgtEl>
                                          <p:spTgt spid="22532"/>
                                        </p:tgtEl>
                                        <p:attrNameLst>
                                          <p:attrName>style.rotation</p:attrName>
                                        </p:attrNameLst>
                                      </p:cBhvr>
                                      <p:tavLst>
                                        <p:tav tm="0">
                                          <p:val>
                                            <p:fltVal val="90"/>
                                          </p:val>
                                        </p:tav>
                                        <p:tav tm="100000">
                                          <p:val>
                                            <p:fltVal val="0"/>
                                          </p:val>
                                        </p:tav>
                                      </p:tavLst>
                                    </p:anim>
                                    <p:animEffect transition="in" filter="fade">
                                      <p:cBhvr>
                                        <p:cTn id="25" dur="2000"/>
                                        <p:tgtEl>
                                          <p:spTgt spid="22532"/>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xit" presetSubtype="0" fill="hold" nodeType="clickEffect">
                                  <p:stCondLst>
                                    <p:cond delay="0"/>
                                  </p:stCondLst>
                                  <p:iterate type="lt">
                                    <p:tmPct val="0"/>
                                  </p:iterate>
                                  <p:childTnLst>
                                    <p:anim calcmode="lin" valueType="num">
                                      <p:cBhvr>
                                        <p:cTn id="29" dur="2000"/>
                                        <p:tgtEl>
                                          <p:spTgt spid="22532"/>
                                        </p:tgtEl>
                                        <p:attrNameLst>
                                          <p:attrName>ppt_w</p:attrName>
                                        </p:attrNameLst>
                                      </p:cBhvr>
                                      <p:tavLst>
                                        <p:tav tm="0">
                                          <p:val>
                                            <p:strVal val="ppt_w"/>
                                          </p:val>
                                        </p:tav>
                                        <p:tav tm="100000">
                                          <p:val>
                                            <p:strVal val="ppt_w*0.70"/>
                                          </p:val>
                                        </p:tav>
                                      </p:tavLst>
                                    </p:anim>
                                    <p:anim calcmode="lin" valueType="num">
                                      <p:cBhvr>
                                        <p:cTn id="30" dur="2000"/>
                                        <p:tgtEl>
                                          <p:spTgt spid="22532"/>
                                        </p:tgtEl>
                                        <p:attrNameLst>
                                          <p:attrName>ppt_h</p:attrName>
                                        </p:attrNameLst>
                                      </p:cBhvr>
                                      <p:tavLst>
                                        <p:tav tm="0">
                                          <p:val>
                                            <p:strVal val="ppt_h"/>
                                          </p:val>
                                        </p:tav>
                                        <p:tav tm="100000">
                                          <p:val>
                                            <p:strVal val="ppt_h"/>
                                          </p:val>
                                        </p:tav>
                                      </p:tavLst>
                                    </p:anim>
                                    <p:animEffect transition="out" filter="fade">
                                      <p:cBhvr>
                                        <p:cTn id="31" dur="2000"/>
                                        <p:tgtEl>
                                          <p:spTgt spid="22532"/>
                                        </p:tgtEl>
                                      </p:cBhvr>
                                    </p:animEffect>
                                    <p:set>
                                      <p:cBhvr>
                                        <p:cTn id="32" dur="1" fill="hold">
                                          <p:stCondLst>
                                            <p:cond delay="1999"/>
                                          </p:stCondLst>
                                        </p:cTn>
                                        <p:tgtEl>
                                          <p:spTgt spid="2253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22534"/>
                                        </p:tgtEl>
                                        <p:attrNameLst>
                                          <p:attrName>style.visibility</p:attrName>
                                        </p:attrNameLst>
                                      </p:cBhvr>
                                      <p:to>
                                        <p:strVal val="visible"/>
                                      </p:to>
                                    </p:set>
                                    <p:anim calcmode="lin" valueType="num">
                                      <p:cBhvr>
                                        <p:cTn id="37" dur="2000" fill="hold"/>
                                        <p:tgtEl>
                                          <p:spTgt spid="22534"/>
                                        </p:tgtEl>
                                        <p:attrNameLst>
                                          <p:attrName>ppt_w</p:attrName>
                                        </p:attrNameLst>
                                      </p:cBhvr>
                                      <p:tavLst>
                                        <p:tav tm="0">
                                          <p:val>
                                            <p:fltVal val="0"/>
                                          </p:val>
                                        </p:tav>
                                        <p:tav tm="100000">
                                          <p:val>
                                            <p:strVal val="#ppt_w"/>
                                          </p:val>
                                        </p:tav>
                                      </p:tavLst>
                                    </p:anim>
                                    <p:anim calcmode="lin" valueType="num">
                                      <p:cBhvr>
                                        <p:cTn id="38" dur="2000" fill="hold"/>
                                        <p:tgtEl>
                                          <p:spTgt spid="22534"/>
                                        </p:tgtEl>
                                        <p:attrNameLst>
                                          <p:attrName>ppt_h</p:attrName>
                                        </p:attrNameLst>
                                      </p:cBhvr>
                                      <p:tavLst>
                                        <p:tav tm="0">
                                          <p:val>
                                            <p:fltVal val="0"/>
                                          </p:val>
                                        </p:tav>
                                        <p:tav tm="100000">
                                          <p:val>
                                            <p:strVal val="#ppt_h"/>
                                          </p:val>
                                        </p:tav>
                                      </p:tavLst>
                                    </p:anim>
                                    <p:anim calcmode="lin" valueType="num">
                                      <p:cBhvr>
                                        <p:cTn id="39" dur="2000" fill="hold"/>
                                        <p:tgtEl>
                                          <p:spTgt spid="22534"/>
                                        </p:tgtEl>
                                        <p:attrNameLst>
                                          <p:attrName>style.rotation</p:attrName>
                                        </p:attrNameLst>
                                      </p:cBhvr>
                                      <p:tavLst>
                                        <p:tav tm="0">
                                          <p:val>
                                            <p:fltVal val="90"/>
                                          </p:val>
                                        </p:tav>
                                        <p:tav tm="100000">
                                          <p:val>
                                            <p:fltVal val="0"/>
                                          </p:val>
                                        </p:tav>
                                      </p:tavLst>
                                    </p:anim>
                                    <p:animEffect transition="in" filter="fade">
                                      <p:cBhvr>
                                        <p:cTn id="40" dur="2000"/>
                                        <p:tgtEl>
                                          <p:spTgt spid="22534"/>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xit" presetSubtype="0" fill="hold" nodeType="clickEffect">
                                  <p:stCondLst>
                                    <p:cond delay="0"/>
                                  </p:stCondLst>
                                  <p:iterate type="lt">
                                    <p:tmPct val="0"/>
                                  </p:iterate>
                                  <p:childTnLst>
                                    <p:anim calcmode="lin" valueType="num">
                                      <p:cBhvr>
                                        <p:cTn id="44" dur="2000"/>
                                        <p:tgtEl>
                                          <p:spTgt spid="22534"/>
                                        </p:tgtEl>
                                        <p:attrNameLst>
                                          <p:attrName>ppt_w</p:attrName>
                                        </p:attrNameLst>
                                      </p:cBhvr>
                                      <p:tavLst>
                                        <p:tav tm="0">
                                          <p:val>
                                            <p:strVal val="ppt_w"/>
                                          </p:val>
                                        </p:tav>
                                        <p:tav tm="100000">
                                          <p:val>
                                            <p:strVal val="ppt_w*0.70"/>
                                          </p:val>
                                        </p:tav>
                                      </p:tavLst>
                                    </p:anim>
                                    <p:anim calcmode="lin" valueType="num">
                                      <p:cBhvr>
                                        <p:cTn id="45" dur="2000"/>
                                        <p:tgtEl>
                                          <p:spTgt spid="22534"/>
                                        </p:tgtEl>
                                        <p:attrNameLst>
                                          <p:attrName>ppt_h</p:attrName>
                                        </p:attrNameLst>
                                      </p:cBhvr>
                                      <p:tavLst>
                                        <p:tav tm="0">
                                          <p:val>
                                            <p:strVal val="ppt_h"/>
                                          </p:val>
                                        </p:tav>
                                        <p:tav tm="100000">
                                          <p:val>
                                            <p:strVal val="ppt_h"/>
                                          </p:val>
                                        </p:tav>
                                      </p:tavLst>
                                    </p:anim>
                                    <p:animEffect transition="out" filter="fade">
                                      <p:cBhvr>
                                        <p:cTn id="46" dur="2000"/>
                                        <p:tgtEl>
                                          <p:spTgt spid="22534"/>
                                        </p:tgtEl>
                                      </p:cBhvr>
                                    </p:animEffect>
                                    <p:set>
                                      <p:cBhvr>
                                        <p:cTn id="47" dur="1" fill="hold">
                                          <p:stCondLst>
                                            <p:cond delay="1999"/>
                                          </p:stCondLst>
                                        </p:cTn>
                                        <p:tgtEl>
                                          <p:spTgt spid="2253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2000" fill="hold"/>
                                        <p:tgtEl>
                                          <p:spTgt spid="6"/>
                                        </p:tgtEl>
                                        <p:attrNameLst>
                                          <p:attrName>ppt_w</p:attrName>
                                        </p:attrNameLst>
                                      </p:cBhvr>
                                      <p:tavLst>
                                        <p:tav tm="0">
                                          <p:val>
                                            <p:strVal val="#ppt_w*0.70"/>
                                          </p:val>
                                        </p:tav>
                                        <p:tav tm="100000">
                                          <p:val>
                                            <p:strVal val="#ppt_w"/>
                                          </p:val>
                                        </p:tav>
                                      </p:tavLst>
                                    </p:anim>
                                    <p:anim calcmode="lin" valueType="num">
                                      <p:cBhvr>
                                        <p:cTn id="53" dur="2000" fill="hold"/>
                                        <p:tgtEl>
                                          <p:spTgt spid="6"/>
                                        </p:tgtEl>
                                        <p:attrNameLst>
                                          <p:attrName>ppt_h</p:attrName>
                                        </p:attrNameLst>
                                      </p:cBhvr>
                                      <p:tavLst>
                                        <p:tav tm="0">
                                          <p:val>
                                            <p:strVal val="#ppt_h"/>
                                          </p:val>
                                        </p:tav>
                                        <p:tav tm="100000">
                                          <p:val>
                                            <p:strVal val="#ppt_h"/>
                                          </p:val>
                                        </p:tav>
                                      </p:tavLst>
                                    </p:anim>
                                    <p:animEffect transition="in" filter="fade">
                                      <p:cBhvr>
                                        <p:cTn id="54" dur="20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xit" presetSubtype="0" fill="hold" grpId="1" nodeType="clickEffect">
                                  <p:stCondLst>
                                    <p:cond delay="0"/>
                                  </p:stCondLst>
                                  <p:childTnLst>
                                    <p:anim calcmode="lin" valueType="num">
                                      <p:cBhvr>
                                        <p:cTn id="58" dur="2000"/>
                                        <p:tgtEl>
                                          <p:spTgt spid="6"/>
                                        </p:tgtEl>
                                        <p:attrNameLst>
                                          <p:attrName>ppt_w</p:attrName>
                                        </p:attrNameLst>
                                      </p:cBhvr>
                                      <p:tavLst>
                                        <p:tav tm="0">
                                          <p:val>
                                            <p:strVal val="ppt_w"/>
                                          </p:val>
                                        </p:tav>
                                        <p:tav tm="100000">
                                          <p:val>
                                            <p:strVal val="ppt_w*0.70"/>
                                          </p:val>
                                        </p:tav>
                                      </p:tavLst>
                                    </p:anim>
                                    <p:anim calcmode="lin" valueType="num">
                                      <p:cBhvr>
                                        <p:cTn id="59" dur="2000"/>
                                        <p:tgtEl>
                                          <p:spTgt spid="6"/>
                                        </p:tgtEl>
                                        <p:attrNameLst>
                                          <p:attrName>ppt_h</p:attrName>
                                        </p:attrNameLst>
                                      </p:cBhvr>
                                      <p:tavLst>
                                        <p:tav tm="0">
                                          <p:val>
                                            <p:strVal val="ppt_h"/>
                                          </p:val>
                                        </p:tav>
                                        <p:tav tm="100000">
                                          <p:val>
                                            <p:strVal val="ppt_h"/>
                                          </p:val>
                                        </p:tav>
                                      </p:tavLst>
                                    </p:anim>
                                    <p:animEffect transition="out" filter="fade">
                                      <p:cBhvr>
                                        <p:cTn id="60" dur="2000"/>
                                        <p:tgtEl>
                                          <p:spTgt spid="6"/>
                                        </p:tgtEl>
                                      </p:cBhvr>
                                    </p:animEffect>
                                    <p:set>
                                      <p:cBhvr>
                                        <p:cTn id="6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170</TotalTime>
  <Words>771</Words>
  <Application>Microsoft Office PowerPoint</Application>
  <PresentationFormat>Экран (4:3)</PresentationFormat>
  <Paragraphs>65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Солнцестояние</vt:lpstr>
      <vt:lpstr>   ГИМНАСТИКА</vt:lpstr>
      <vt:lpstr>Слайд 2</vt:lpstr>
      <vt:lpstr>Какие виды гимнастики бывают?</vt:lpstr>
      <vt:lpstr>Слайд 4</vt:lpstr>
      <vt:lpstr>Слайд 5</vt:lpstr>
      <vt:lpstr>Гимнастика атлетическая</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ГИМНАСТИКА</dc:title>
  <dc:creator>Syrax</dc:creator>
  <cp:lastModifiedBy>Syrax</cp:lastModifiedBy>
  <cp:revision>17</cp:revision>
  <dcterms:created xsi:type="dcterms:W3CDTF">2012-11-11T20:36:03Z</dcterms:created>
  <dcterms:modified xsi:type="dcterms:W3CDTF">2012-11-11T23:26:22Z</dcterms:modified>
</cp:coreProperties>
</file>