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66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D1AF-1997-48EB-A8E7-373066DA3427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6392-EAE5-4D60-AE1B-781EF7ED2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72A3-04AD-4647-BD7F-6292B407D558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48D8-8EAE-4E29-AC23-9E114F0B3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8FEC-4BD2-433E-9158-E790511F5E5E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4B6B-0189-4C4A-8009-DC6EC4839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88599-699D-4C11-8518-0C01E171798C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C2CB-80BB-4251-8A8F-4B6335354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E3EC-1EA6-45EC-AAD4-ED57D894C9E8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AAA8-3C14-4CA6-9740-39887AD5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5CD1-4D1C-43EF-93BB-619E4F1C7C8C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B854B-C338-4D79-9887-7A6F6DFF1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614F-130E-4BEA-9C86-0C1B8FD68E07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8E1F-E4CC-4599-8392-D9FE3CC46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16E2-535A-47D8-B5E2-129F782BA922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7F169-335A-4069-920F-6FC1EC2CD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D075-76E5-472B-9303-1162A16AE4A7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910E-F378-4C60-BC41-8854994F9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0DF5F-AAA6-400C-A708-19734A4FEA91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13F65-07C8-4416-B89D-6C3EBD55A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44FF-B4B7-4A94-A0FA-826BDF479EC5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50F5-30D4-4236-BDEB-2D65428AB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46A711-3DD3-4965-996D-DAF99C433A8E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C73354-8150-4800-B2E9-B80C822B8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428875" y="260648"/>
            <a:ext cx="5843588" cy="1470025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Закаливание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5" y="3357563"/>
            <a:ext cx="3055814" cy="1727621"/>
          </a:xfrm>
        </p:spPr>
        <p:txBody>
          <a:bodyPr rtlCol="0">
            <a:normAutofit fontScale="70000" lnSpcReduction="2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№ 121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Петрович З.А.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3" descr="x_ad0e2cf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71625"/>
            <a:ext cx="1928813" cy="188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Рисунок 4" descr="water-droplet-h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2928938"/>
            <a:ext cx="12144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5" descr="94559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3641725"/>
            <a:ext cx="2071688" cy="209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Полоскание горла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928813"/>
            <a:ext cx="4043362" cy="364331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Проводится процедура каждый день утром и вечером.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Начальная температура воды +23…+25°С, постепенно через неделю она снижается на 1-2 °С и доводится до +5…+10°С</a:t>
            </a:r>
            <a:endParaRPr lang="ru-RU" dirty="0"/>
          </a:p>
        </p:txBody>
      </p:sp>
      <p:pic>
        <p:nvPicPr>
          <p:cNvPr id="11268" name="Рисунок 3" descr="img_d23e95ff6ea647a0fc4387d680903b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00313"/>
            <a:ext cx="2941638" cy="207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Обливание водой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3" y="1600200"/>
            <a:ext cx="3900487" cy="418623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 обливанию водой можно перейти после того, как организм привыкнет к обтиранию.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Для этой процедуры надо приготовить 1 тазик с водой.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Начальная температура 33-35°С. Постепенно доводим температуру воды до 15-20°С.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После обливания необходимо растереть тело сухим полотенцем.</a:t>
            </a:r>
            <a:endParaRPr lang="ru-RU" dirty="0"/>
          </a:p>
        </p:txBody>
      </p:sp>
      <p:pic>
        <p:nvPicPr>
          <p:cNvPr id="4" name="Рисунок 3" descr="imm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1476270" cy="221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303419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000240"/>
            <a:ext cx="1857368" cy="185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Рисунок 5" descr="1356-2-1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41433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62530_w640_h640_polotents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000504"/>
            <a:ext cx="1964077" cy="197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Душ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643438" y="1714500"/>
            <a:ext cx="3971925" cy="4186238"/>
          </a:xfrm>
        </p:spPr>
        <p:txBody>
          <a:bodyPr/>
          <a:lstStyle/>
          <a:p>
            <a:pPr eaLnBrk="1" hangingPunct="1"/>
            <a:r>
              <a:rPr lang="ru-RU" sz="1800" smtClean="0"/>
              <a:t>Душ очень полезен после физической работы.</a:t>
            </a:r>
          </a:p>
          <a:p>
            <a:pPr eaLnBrk="1" hangingPunct="1"/>
            <a:r>
              <a:rPr lang="ru-RU" sz="1800" smtClean="0"/>
              <a:t>Начальная температура воды +35°С, а затем снижайте на 1-3° через каждые 5-7 дней, доводя до +18…+20°С.</a:t>
            </a:r>
          </a:p>
          <a:p>
            <a:pPr eaLnBrk="1" hangingPunct="1"/>
            <a:r>
              <a:rPr lang="ru-RU" sz="1800" smtClean="0"/>
              <a:t>Для укрепления нервной системы применяют контрастный душ, попеременно используя теплую и прохладную воду, горячую и холодную воду и наоборот.</a:t>
            </a:r>
          </a:p>
          <a:p>
            <a:pPr eaLnBrk="1" hangingPunct="1"/>
            <a:r>
              <a:rPr lang="ru-RU" sz="1800" smtClean="0"/>
              <a:t>Процедура заканчивается энергичным растиранием тела полотенцем.</a:t>
            </a:r>
          </a:p>
        </p:txBody>
      </p:sp>
      <p:pic>
        <p:nvPicPr>
          <p:cNvPr id="4" name="Рисунок 3" descr="zakal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214554"/>
            <a:ext cx="190972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akalivanie-organiz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198861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Рисунок 5" descr="1318058216_wheres-my-water_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786188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7" descr="polotentse_388rh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4643438"/>
            <a:ext cx="218122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Купание в открытых водоемах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072063" y="1928813"/>
            <a:ext cx="3614737" cy="3114675"/>
          </a:xfrm>
        </p:spPr>
        <p:txBody>
          <a:bodyPr/>
          <a:lstStyle/>
          <a:p>
            <a:pPr eaLnBrk="1" hangingPunct="1"/>
            <a:r>
              <a:rPr lang="ru-RU" sz="2000" smtClean="0"/>
              <a:t>Этот вид закаливания водой один из наиболее эффективных способов, при котором осуществляется комплексное влияние на организм воды, воздуха и солнечных лучей.</a:t>
            </a:r>
          </a:p>
          <a:p>
            <a:pPr eaLnBrk="1" hangingPunct="1"/>
            <a:r>
              <a:rPr lang="ru-RU" sz="2000" smtClean="0"/>
              <a:t>Купаться желательно в утренние и вечерние часы.</a:t>
            </a:r>
          </a:p>
        </p:txBody>
      </p:sp>
      <p:pic>
        <p:nvPicPr>
          <p:cNvPr id="4" name="Рисунок 3" descr="5c911daf860bb42e266d9d3c13_376_287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643314"/>
            <a:ext cx="2812716" cy="214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80199929_27eecd90d5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291143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5072074"/>
            <a:ext cx="1905000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Рисунок 5" descr="zakalivani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857750"/>
            <a:ext cx="17383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l" eaLnBrk="1" hangingPunct="1"/>
            <a:r>
              <a:rPr lang="ru-RU" smtClean="0">
                <a:solidFill>
                  <a:srgbClr val="FF0000"/>
                </a:solidFill>
              </a:rPr>
              <a:t>       Правила закаливания</a:t>
            </a:r>
          </a:p>
        </p:txBody>
      </p:sp>
      <p:sp>
        <p:nvSpPr>
          <p:cNvPr id="15365" name="Содержимое 2"/>
          <p:cNvSpPr>
            <a:spLocks noGrp="1"/>
          </p:cNvSpPr>
          <p:nvPr>
            <p:ph idx="1"/>
          </p:nvPr>
        </p:nvSpPr>
        <p:spPr>
          <a:xfrm>
            <a:off x="642938" y="1500188"/>
            <a:ext cx="7572375" cy="3686175"/>
          </a:xfrm>
        </p:spPr>
        <p:txBody>
          <a:bodyPr/>
          <a:lstStyle/>
          <a:p>
            <a:pPr eaLnBrk="1" hangingPunct="1"/>
            <a:r>
              <a:rPr lang="ru-RU" sz="1600" smtClean="0"/>
              <a:t>Закаляйтесь под наблюдением родителей.</a:t>
            </a:r>
          </a:p>
          <a:p>
            <a:pPr eaLnBrk="1" hangingPunct="1"/>
            <a:r>
              <a:rPr lang="ru-RU" sz="1600" smtClean="0"/>
              <a:t>Продолжительность закаливающих процедур вначале должна быть небольшой, а температура воздуха и воды соответствовать рекомендуемым.</a:t>
            </a:r>
          </a:p>
          <a:p>
            <a:pPr eaLnBrk="1" hangingPunct="1"/>
            <a:r>
              <a:rPr lang="ru-RU" sz="1600" smtClean="0"/>
              <a:t>После водных процедур разотрите тело сухим полотенцем до легкого покраснения.</a:t>
            </a:r>
          </a:p>
          <a:p>
            <a:pPr eaLnBrk="1" hangingPunct="1"/>
            <a:r>
              <a:rPr lang="ru-RU" sz="1600" smtClean="0"/>
              <a:t>Если начали закаляться, то делай это каждый день! Если пропустили 1-2 недели, то надо начинать всё сначала.</a:t>
            </a:r>
          </a:p>
          <a:p>
            <a:pPr eaLnBrk="1" hangingPunct="1"/>
            <a:r>
              <a:rPr lang="ru-RU" sz="1600" smtClean="0"/>
              <a:t>Выполняйте закаливающие процедуры только будучи здоровым.</a:t>
            </a:r>
          </a:p>
          <a:p>
            <a:pPr eaLnBrk="1" hangingPunct="1"/>
            <a:r>
              <a:rPr lang="ru-RU" sz="1600" smtClean="0"/>
              <a:t>Немедленно прекращайте закаливающие процедуры при ухудшении самочувствия.</a:t>
            </a:r>
          </a:p>
          <a:p>
            <a:pPr eaLnBrk="1" hangingPunct="1"/>
            <a:r>
              <a:rPr lang="ru-RU" sz="1600" smtClean="0"/>
              <a:t>Не оставайтесь под прямыми солнечными лучами в первые жаркие дни более 10 минут.</a:t>
            </a:r>
          </a:p>
          <a:p>
            <a:pPr eaLnBrk="1" hangingPunct="1"/>
            <a:r>
              <a:rPr lang="ru-RU" sz="1600" smtClean="0"/>
              <a:t>Летом надевайте на голову лёгкую шапочку из светлой ткани.</a:t>
            </a:r>
          </a:p>
        </p:txBody>
      </p:sp>
      <p:pic>
        <p:nvPicPr>
          <p:cNvPr id="5" name="Рисунок 4" descr="425768_html_m5fb99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642918"/>
            <a:ext cx="1721918" cy="122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85813" y="2071688"/>
            <a:ext cx="3214687" cy="1571625"/>
          </a:xfrm>
        </p:spPr>
        <p:txBody>
          <a:bodyPr/>
          <a:lstStyle/>
          <a:p>
            <a:r>
              <a:rPr lang="ru-RU" sz="4800" smtClean="0"/>
              <a:t>Будьте здоровы!!!</a:t>
            </a:r>
          </a:p>
        </p:txBody>
      </p:sp>
      <p:pic>
        <p:nvPicPr>
          <p:cNvPr id="16387" name="Рисунок 8" descr="1302540409_florida-health-insurance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69" r="5669"/>
          <a:stretch>
            <a:fillRect/>
          </a:stretch>
        </p:blipFill>
        <p:spPr>
          <a:xfrm>
            <a:off x="4357688" y="1214438"/>
            <a:ext cx="3857625" cy="2894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642938" y="42862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Литература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2000250"/>
            <a:ext cx="6400800" cy="26860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dirty="0" smtClean="0"/>
              <a:t>Лях В.И. Мой друг – физкультура. 1-4 классы. – М.: Просвещение, 2001.</a:t>
            </a:r>
          </a:p>
          <a:p>
            <a:pPr algn="l" eaLnBrk="1" hangingPunct="1">
              <a:defRPr/>
            </a:pPr>
            <a:r>
              <a:rPr lang="ru-RU" sz="1800" dirty="0" smtClean="0"/>
              <a:t>Ура, физкультура!: Учеб. для учащихся 2-4 </a:t>
            </a:r>
            <a:r>
              <a:rPr lang="ru-RU" sz="1800" dirty="0" err="1" smtClean="0"/>
              <a:t>кл</a:t>
            </a:r>
            <a:r>
              <a:rPr lang="ru-RU" sz="1800" dirty="0" smtClean="0"/>
              <a:t>. </a:t>
            </a:r>
            <a:r>
              <a:rPr lang="ru-RU" sz="1800" dirty="0" err="1" smtClean="0"/>
              <a:t>четырёхлет</a:t>
            </a:r>
            <a:r>
              <a:rPr lang="ru-RU" sz="1800" dirty="0" smtClean="0"/>
              <a:t>. </a:t>
            </a:r>
            <a:r>
              <a:rPr lang="ru-RU" sz="1800" dirty="0" err="1" smtClean="0"/>
              <a:t>Нач</a:t>
            </a:r>
            <a:r>
              <a:rPr lang="ru-RU" sz="1800" dirty="0" smtClean="0"/>
              <a:t>. </a:t>
            </a:r>
            <a:r>
              <a:rPr lang="ru-RU" sz="1800" dirty="0" err="1" smtClean="0"/>
              <a:t>шк</a:t>
            </a:r>
            <a:r>
              <a:rPr lang="ru-RU" sz="1800" dirty="0" smtClean="0"/>
              <a:t>. / Е.Н. Литвинов, Г.И. </a:t>
            </a:r>
            <a:r>
              <a:rPr lang="ru-RU" sz="1800" dirty="0" err="1" smtClean="0"/>
              <a:t>Погадаев</a:t>
            </a:r>
            <a:r>
              <a:rPr lang="ru-RU" sz="1800" dirty="0" smtClean="0"/>
              <a:t>, Т.Ю. </a:t>
            </a:r>
            <a:r>
              <a:rPr lang="ru-RU" sz="1800" dirty="0" err="1" smtClean="0"/>
              <a:t>Торочкова</a:t>
            </a:r>
            <a:r>
              <a:rPr lang="ru-RU" sz="1800" dirty="0" smtClean="0"/>
              <a:t>, Р.Я. Шитова. – 3-е изд. – М.: Просвещение, 1998.</a:t>
            </a:r>
          </a:p>
          <a:p>
            <a:pPr algn="l" eaLnBrk="1" hangingPunct="1">
              <a:defRPr/>
            </a:pPr>
            <a:endParaRPr lang="ru-RU" sz="1800" dirty="0" smtClean="0"/>
          </a:p>
          <a:p>
            <a:pPr algn="l" eaLnBrk="1" hangingPunct="1">
              <a:defRPr/>
            </a:pPr>
            <a:r>
              <a:rPr lang="ru-RU" sz="1800" dirty="0" smtClean="0"/>
              <a:t>Интернет ресурсы</a:t>
            </a:r>
            <a:endParaRPr lang="ru-RU" sz="18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сведения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715375" cy="1328738"/>
          </a:xfrm>
          <a:solidFill>
            <a:srgbClr val="FFCCFF"/>
          </a:solidFill>
          <a:ln w="28575">
            <a:solidFill>
              <a:srgbClr val="7030A0"/>
            </a:solidFill>
          </a:ln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Закаливание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комплексная система оздоровительных мероприятий и воздействий на организм с использованием целебных сил природы – солнца, воздуха и воды.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Рисунок 5" descr="ecae124d6f6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3143250"/>
            <a:ext cx="21955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rticle_1248764508_27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43248"/>
            <a:ext cx="2857500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vsnu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000504"/>
            <a:ext cx="283702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14375"/>
          </a:xfrm>
          <a:solidFill>
            <a:srgbClr val="FFCCFF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Способы закаливания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813" y="1714500"/>
            <a:ext cx="2357437" cy="7858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Солнцем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6438" y="1714500"/>
            <a:ext cx="2357437" cy="7858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Воздухом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25" y="1357313"/>
            <a:ext cx="2357438" cy="7858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Водой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75" y="2571750"/>
            <a:ext cx="3000375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Обтирание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00375" y="3214688"/>
            <a:ext cx="3000375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Обмывание стоп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75" y="3857625"/>
            <a:ext cx="3000375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Полоскание горла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00375" y="4500563"/>
            <a:ext cx="3000375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Обливание водой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00375" y="5143500"/>
            <a:ext cx="3000375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Душ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5938" y="5786438"/>
            <a:ext cx="542925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Купание в открытых водоемах</a:t>
            </a:r>
          </a:p>
        </p:txBody>
      </p:sp>
      <p:pic>
        <p:nvPicPr>
          <p:cNvPr id="4099" name="Рисунок 7" descr="solnyishk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928688" cy="92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262926386a3xS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785926"/>
            <a:ext cx="928694" cy="928694"/>
          </a:xfrm>
          <a:effectLst>
            <a:softEdge rad="112500"/>
          </a:effectLst>
        </p:spPr>
      </p:pic>
      <p:pic>
        <p:nvPicPr>
          <p:cNvPr id="2" name="Рисунок 8" descr="97_lapek_logo.png"/>
          <p:cNvPicPr>
            <a:picLocks noChangeAspect="1"/>
          </p:cNvPicPr>
          <p:nvPr/>
        </p:nvPicPr>
        <p:blipFill>
          <a:blip r:embed="rId4" cstate="print"/>
          <a:srcRect l="12285" t="30240" b="15120"/>
          <a:stretch>
            <a:fillRect/>
          </a:stretch>
        </p:blipFill>
        <p:spPr bwMode="auto">
          <a:xfrm>
            <a:off x="7500938" y="1357313"/>
            <a:ext cx="1044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      Закаливанием солнцем</a:t>
            </a:r>
          </a:p>
        </p:txBody>
      </p:sp>
      <p:pic>
        <p:nvPicPr>
          <p:cNvPr id="7" name="Содержимое 6" descr="solnechnyie-luchi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857232"/>
            <a:ext cx="1628469" cy="1511863"/>
          </a:xfrm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500188"/>
            <a:ext cx="4041775" cy="395128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Солнечные ванны лучше всего принимать утром при температуре воздуха не ниже 18°.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Солнечные лучи повышают тонус кровеносных сосудов, очищают поры.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 влиянием солнечных лучей в коже образуется витамин </a:t>
            </a:r>
            <a:r>
              <a:rPr lang="en-US" dirty="0" smtClean="0"/>
              <a:t>D</a:t>
            </a:r>
            <a:r>
              <a:rPr lang="ru-RU" dirty="0" smtClean="0"/>
              <a:t>, необходимый для роста костей.</a:t>
            </a:r>
          </a:p>
        </p:txBody>
      </p:sp>
      <p:pic>
        <p:nvPicPr>
          <p:cNvPr id="5125" name="Рисунок 8" descr="09b5cb834a81aa5bdd1b872f6dbd623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2357438"/>
            <a:ext cx="27146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9" descr="zharkaya_por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4214813"/>
            <a:ext cx="2085975" cy="148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  <a:solidFill>
            <a:srgbClr val="FFFFCC"/>
          </a:solidFill>
          <a:ln w="28575"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Правила закаливания солнцем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928813"/>
            <a:ext cx="4214813" cy="37147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Однако находиться под солнцем более 30 минут не рекомендуется: можно получить ожоги, перегреться, отчего возникает тошнота.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Поэтому делайте перерывы, отдыхая в тени 15-20 минут.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 забудьте надеть кепку или косынку.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Лучше всего загорать в движении, играя подвижные игры.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 descr="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786058"/>
            <a:ext cx="3276600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Рисунок 4" descr="12-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1143000"/>
            <a:ext cx="1428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572008"/>
            <a:ext cx="2324099" cy="1740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_10_1297342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000372"/>
            <a:ext cx="252367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Закаливание воздухом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0" y="1928813"/>
            <a:ext cx="4400550" cy="36861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Воздушные ванны принимаются в любое время года.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Делайте зарядку при открытой форточке.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Свежий, прохладный воздух бодрит, способствует лучшему насыщению крови кислородом, повышает настроение.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Закаливание воздухом можно проводить во время прогулок, походов, игр, но не на солнце, а в тени.</a:t>
            </a:r>
            <a:endParaRPr lang="ru-RU" dirty="0"/>
          </a:p>
        </p:txBody>
      </p:sp>
      <p:pic>
        <p:nvPicPr>
          <p:cNvPr id="5" name="Рисунок 4" descr="_dsc4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571612"/>
            <a:ext cx="2278050" cy="151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Закаливание водой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Водные процедуры полезны в любое время года.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 ним относятся обтирание, обмывание ног, полоскание горла, обливание , душ, купание в открытых водоемах.</a:t>
            </a:r>
            <a:endParaRPr lang="ru-RU" dirty="0"/>
          </a:p>
        </p:txBody>
      </p:sp>
      <p:pic>
        <p:nvPicPr>
          <p:cNvPr id="5" name="Рисунок 4" descr="axor0809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928802"/>
            <a:ext cx="2333620" cy="172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loni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643314"/>
            <a:ext cx="1893439" cy="240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zakaliva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572008"/>
            <a:ext cx="2219088" cy="1471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2071678"/>
            <a:ext cx="1905000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Обтирание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714500"/>
            <a:ext cx="4114800" cy="42576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Начинать лучше всего с обтирания тела влажным полотенцем или губкой (температура воды должна быть около 30°).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Постепенно температуру воды можно снижать на 2-3°, доведя ее до 15-16°.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Обтирают последовательно шею, грудь, руки, спину, живот, ноги, после чего вытирают их насухо и растирают тело сухим полотенцем до легкого покраснения.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Продолжительность процедуры 1-2 минуты.</a:t>
            </a:r>
            <a:endParaRPr lang="ru-RU" dirty="0"/>
          </a:p>
        </p:txBody>
      </p:sp>
      <p:pic>
        <p:nvPicPr>
          <p:cNvPr id="5" name="Рисунок 4" descr="118076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143380"/>
            <a:ext cx="1357322" cy="13573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1306494351_polezno-li-dlya-organizma-zakaliv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857364"/>
            <a:ext cx="2786062" cy="168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643314"/>
            <a:ext cx="1539100" cy="22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Обмывание стоп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786188" y="1600200"/>
            <a:ext cx="4900612" cy="4543425"/>
          </a:xfrm>
        </p:spPr>
        <p:txBody>
          <a:bodyPr/>
          <a:lstStyle/>
          <a:p>
            <a:pPr eaLnBrk="1" hangingPunct="1"/>
            <a:r>
              <a:rPr lang="ru-RU" sz="1800" smtClean="0"/>
              <a:t>Проводится в течении всего года ежедневно перед сном.</a:t>
            </a:r>
          </a:p>
          <a:p>
            <a:pPr eaLnBrk="1" hangingPunct="1"/>
            <a:r>
              <a:rPr lang="ru-RU" sz="1800" smtClean="0"/>
              <a:t>Начинают с температуры воды +26…+28°С, а затем доводят до температуры +12…+15°С.</a:t>
            </a:r>
          </a:p>
          <a:p>
            <a:pPr eaLnBrk="1" hangingPunct="1"/>
            <a:r>
              <a:rPr lang="ru-RU" sz="1800" smtClean="0"/>
              <a:t>После обмывания стопу тщательно растираются до легкого покраснения.</a:t>
            </a:r>
          </a:p>
          <a:p>
            <a:pPr eaLnBrk="1" hangingPunct="1"/>
            <a:r>
              <a:rPr lang="ru-RU" sz="1800" smtClean="0"/>
              <a:t>Держите ноги в течении 2-3 минут.</a:t>
            </a:r>
          </a:p>
          <a:p>
            <a:pPr eaLnBrk="1" hangingPunct="1"/>
            <a:r>
              <a:rPr lang="ru-RU" sz="1800" smtClean="0"/>
              <a:t>Одной из народных форм закаливания является хождение босиком. Особенно полезна ходьба босиком по утренней росе, по воде, по песку, гальке.</a:t>
            </a:r>
          </a:p>
          <a:p>
            <a:pPr eaLnBrk="1" hangingPunct="1"/>
            <a:r>
              <a:rPr lang="ru-RU" sz="1800" smtClean="0"/>
              <a:t>Хождение босиком не только закаляет, но и служит верным средством профилактики плоскостопия, так как укрепляются мышцы стопы.</a:t>
            </a:r>
          </a:p>
        </p:txBody>
      </p:sp>
      <p:pic>
        <p:nvPicPr>
          <p:cNvPr id="4" name="Рисунок 3" descr="0_49fde_f7539def-1-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23812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hrovye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286124"/>
            <a:ext cx="1750231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c710977a2b8017a6b22cddb7a65ee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572008"/>
            <a:ext cx="2214578" cy="146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722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Закаливание</vt:lpstr>
      <vt:lpstr>Общие сведения</vt:lpstr>
      <vt:lpstr>Способы закаливания</vt:lpstr>
      <vt:lpstr>      Закаливанием солнцем</vt:lpstr>
      <vt:lpstr>Правила закаливания солнцем</vt:lpstr>
      <vt:lpstr>Закаливание воздухом </vt:lpstr>
      <vt:lpstr>Закаливание водой</vt:lpstr>
      <vt:lpstr>Обтирание</vt:lpstr>
      <vt:lpstr>Обмывание стоп</vt:lpstr>
      <vt:lpstr>Полоскание горла</vt:lpstr>
      <vt:lpstr>Обливание водой</vt:lpstr>
      <vt:lpstr>Душ</vt:lpstr>
      <vt:lpstr>Купание в открытых водоемах</vt:lpstr>
      <vt:lpstr>       Правила закаливания</vt:lpstr>
      <vt:lpstr>Будьте здоровы!!!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</dc:title>
  <dc:creator>Irina</dc:creator>
  <cp:lastModifiedBy>1</cp:lastModifiedBy>
  <cp:revision>40</cp:revision>
  <dcterms:created xsi:type="dcterms:W3CDTF">2012-03-17T17:29:40Z</dcterms:created>
  <dcterms:modified xsi:type="dcterms:W3CDTF">2012-09-11T15:33:42Z</dcterms:modified>
</cp:coreProperties>
</file>