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7" r:id="rId5"/>
    <p:sldId id="261" r:id="rId6"/>
    <p:sldId id="262" r:id="rId7"/>
    <p:sldId id="263" r:id="rId8"/>
    <p:sldId id="266" r:id="rId9"/>
    <p:sldId id="264" r:id="rId10"/>
    <p:sldId id="268" r:id="rId11"/>
    <p:sldId id="269" r:id="rId12"/>
    <p:sldId id="270" r:id="rId13"/>
    <p:sldId id="272" r:id="rId14"/>
    <p:sldId id="271" r:id="rId15"/>
    <p:sldId id="265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A7F0-73AE-4A32-BE6E-DB31466267B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66FA-2151-4E81-BB8B-F67C1E7AC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0B9D-6BC2-4B3B-8C82-AEE28B0502AA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E6B4-0FB4-4CF1-A2F1-02C295D9F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9003-5C87-42F3-BC58-FF73BEAF743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009C-A22B-47DD-99BB-6E2D2C900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6AA1-D945-48C1-9DBB-A215123FBBB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6072-DEE0-4F35-84F6-947402BC1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BC23-48CD-4A80-B5B2-F8F57588913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0135-D10B-4DED-8C8A-7DB50B9C0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35F6-1186-4CEB-9AC0-0F0B7D92D42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4F20-054F-44AE-85AB-D696037B9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BEC9-D6A5-440A-8FDE-20B3C910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7251-7B0F-41B8-A394-BC2C48C2440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8A29-A779-4289-984F-9663803AB62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421C-5BDA-4CF7-9850-454FB923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77D3-6880-47D1-BF5E-09723A0FB36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2D7F-A817-4417-81BE-3046DCA1B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7779-5652-4182-9CFD-D1CBF7C140D5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0799-08F7-460F-AEB0-34709A9A2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3FC3-04A1-421B-8A02-8D1C16B107A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2700-EEE1-4F8E-B53D-3261E95EC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ACE846-9B52-4351-9034-7F809152A00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F6CFE-1345-47A2-B12F-76EB44CB0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46" r:id="rId3"/>
    <p:sldLayoutId id="2147483938" r:id="rId4"/>
    <p:sldLayoutId id="2147483947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-vacation.org/%D0%BE%D0%BB%D0%B8%D0%BC%D0%BF%D0%B8%D0%B9%D1%81%D0%BA%D0%B8%D0%B5-%D0%B8%D0%B3%D1%80%D1%8B-%D0%B2-%D0%B4%D1%80%D0%B5%D0%B2%D0%BD%D0%BE%D1%81%D1%82%D0%B8/" TargetMode="External"/><Relationship Id="rId2" Type="http://schemas.openxmlformats.org/officeDocument/2006/relationships/hyperlink" Target="http://lib.rus.ec/b/166863/rea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900igr.net/kartinki/istorija/Kultura-Gretsii/021-Olimpijskie-igry-v-Drevnej-Gretsii.html" TargetMode="External"/><Relationship Id="rId5" Type="http://schemas.openxmlformats.org/officeDocument/2006/relationships/hyperlink" Target="http://sportgaus.com/fiskultura/kratkaya-istoriya-vseobshhey-fizicheskoy-kulturyi-i-sporta" TargetMode="External"/><Relationship Id="rId4" Type="http://schemas.openxmlformats.org/officeDocument/2006/relationships/hyperlink" Target="http://www.nepsite.com/node/46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305800" cy="19147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и как возникли физическая культура и спорт</a:t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класс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2011-10-02_201004-300x2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6316" y="3857625"/>
            <a:ext cx="2648847" cy="2163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011-10-02_200651-300x2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27" y="3857624"/>
            <a:ext cx="2602948" cy="2091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40152" y="3857624"/>
            <a:ext cx="2489473" cy="2163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500" y="428625"/>
            <a:ext cx="8001000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 также понял, что после многочисленных бросков камень летит дальше. Часто прыгая через ямы и пробегая большие расстояния, охотник замечал, что прыгать и бегать он стал лучше. Другими словами,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повторение движений</a:t>
            </a:r>
            <a:r>
              <a:rPr lang="ru-RU" sz="2400" dirty="0"/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помогает не только 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лучше выполнять движения</a:t>
            </a:r>
            <a:r>
              <a:rPr lang="ru-RU" sz="2400" dirty="0"/>
              <a:t>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sz="2400" b="1" i="1" dirty="0">
                <a:solidFill>
                  <a:srgbClr val="7030A0"/>
                </a:solidFill>
              </a:rPr>
              <a:t>совершенствовать весь организм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 descr="возникновение физкультуры0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350319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возникновение физкультуры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428350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286375" y="357188"/>
            <a:ext cx="3286125" cy="607218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Прошло много-много лет со временем появления людей. 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Поколения сменяли друг друга. 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дети перенимали опыт своих отцов и дедов. 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свободное время люди не только отдыхали и развлекались, но и готовились сами и готовили своих детей к трудностям жизни, к защите от врагов. Этим целям начали служить различные виды </a:t>
            </a:r>
            <a:r>
              <a:rPr lang="ru-RU" sz="2000" b="1" dirty="0">
                <a:solidFill>
                  <a:srgbClr val="002060"/>
                </a:solidFill>
              </a:rPr>
              <a:t>упражнений.</a:t>
            </a:r>
          </a:p>
        </p:txBody>
      </p:sp>
      <p:pic>
        <p:nvPicPr>
          <p:cNvPr id="3" name="Рисунок 2" descr="i_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42862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_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62723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8625" y="428625"/>
            <a:ext cx="3643313" cy="6000750"/>
          </a:xfrm>
          <a:prstGeom prst="round2DiagRect">
            <a:avLst>
              <a:gd name="adj1" fmla="val 0"/>
              <a:gd name="adj2" fmla="val 3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Например,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 древнегреческом городе Спарте</a:t>
            </a:r>
            <a:r>
              <a:rPr lang="ru-RU" sz="2400" b="1" dirty="0"/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юные граждане (7-20 лет) весь день находились в специальных школах. Там они занимались маршировкой, бегом, прыжками, метанием копья и другими упражнениями.</a:t>
            </a:r>
            <a:endParaRPr lang="ru-RU" sz="2400" b="1" dirty="0"/>
          </a:p>
        </p:txBody>
      </p:sp>
      <p:pic>
        <p:nvPicPr>
          <p:cNvPr id="4" name="Рисунок 3" descr="Olimpiy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857232"/>
            <a:ext cx="4325112" cy="306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1-010-Olimpijskie-igry-v-Drevnej-Gret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071942"/>
            <a:ext cx="431091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785813"/>
            <a:ext cx="4000500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А в древнегреческом городе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Олимпия</a:t>
            </a:r>
            <a:r>
              <a:rPr lang="ru-RU" sz="2400" b="1" dirty="0"/>
              <a:t> устраивались состязания –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Олимпийские игр</a:t>
            </a:r>
            <a:r>
              <a:rPr lang="ru-RU" sz="2400" b="1" dirty="0"/>
              <a:t>. </a:t>
            </a:r>
          </a:p>
        </p:txBody>
      </p:sp>
      <p:pic>
        <p:nvPicPr>
          <p:cNvPr id="3" name="Рисунок 2" descr="i_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714752"/>
            <a:ext cx="4000509" cy="2561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olimpiiskie%20ig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14752"/>
            <a:ext cx="3429024" cy="259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1-10-02_201004-300x2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714356"/>
            <a:ext cx="314910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29125" y="571500"/>
            <a:ext cx="4357688" cy="350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Древние состязания породили особый вид деятельности – </a:t>
            </a:r>
            <a:r>
              <a:rPr lang="ru-RU" sz="2000" b="1" dirty="0">
                <a:solidFill>
                  <a:srgbClr val="FF0000"/>
                </a:solidFill>
              </a:rPr>
              <a:t>спорт</a:t>
            </a:r>
            <a:r>
              <a:rPr lang="ru-RU" sz="2000" b="1" dirty="0"/>
              <a:t>. Он включает в себя </a:t>
            </a:r>
            <a:r>
              <a:rPr lang="ru-RU" sz="2000" b="1" i="1" dirty="0">
                <a:solidFill>
                  <a:srgbClr val="7030A0"/>
                </a:solidFill>
              </a:rPr>
              <a:t>тренировки </a:t>
            </a:r>
            <a:r>
              <a:rPr lang="ru-RU" sz="2000" b="1" dirty="0"/>
              <a:t>и</a:t>
            </a:r>
            <a:r>
              <a:rPr lang="ru-RU" sz="2000" b="1" i="1" dirty="0"/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соревнования</a:t>
            </a:r>
            <a:r>
              <a:rPr lang="ru-RU" sz="2000" b="1" dirty="0"/>
              <a:t>. </a:t>
            </a: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Соревнования не только помогают определить чемпионов (победителей), но и выявляют физические возможности людей.</a:t>
            </a:r>
          </a:p>
        </p:txBody>
      </p:sp>
      <p:pic>
        <p:nvPicPr>
          <p:cNvPr id="5" name="Рисунок 4" descr="_cae987afc5eec161c6a7101accc98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0" y="214313"/>
            <a:ext cx="1571625" cy="2147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007gew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6313">
            <a:off x="328613" y="690563"/>
            <a:ext cx="2000250" cy="133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416px-China_vs__Austria_in_Beach_Volleyball_-_Summer_Olympics_Beijing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873">
            <a:off x="2432050" y="2551113"/>
            <a:ext cx="1585913" cy="2281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12-300x1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2130">
            <a:off x="5916613" y="4376738"/>
            <a:ext cx="2857500" cy="189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13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0450" y="4951413"/>
            <a:ext cx="2312988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2_1_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05073">
            <a:off x="519113" y="2420938"/>
            <a:ext cx="1571625" cy="2165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67766">
            <a:off x="4071938" y="4572000"/>
            <a:ext cx="1619250" cy="17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00688" y="2286000"/>
            <a:ext cx="3128962" cy="928688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Спасибо за внимание!!!</a:t>
            </a:r>
            <a:endParaRPr lang="ru-RU" sz="2400" dirty="0"/>
          </a:p>
        </p:txBody>
      </p:sp>
      <p:pic>
        <p:nvPicPr>
          <p:cNvPr id="4" name="Рисунок 3" descr="2011-10-02_201004-300x245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10" r="5810"/>
          <a:stretch>
            <a:fillRect/>
          </a:stretch>
        </p:blipFill>
        <p:spPr>
          <a:xfrm>
            <a:off x="428596" y="928670"/>
            <a:ext cx="4968412" cy="45910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305800" cy="843188"/>
          </a:xfrm>
        </p:spPr>
        <p:txBody>
          <a:bodyPr/>
          <a:lstStyle/>
          <a:p>
            <a:pPr>
              <a:defRPr/>
            </a:pP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информации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285875"/>
            <a:ext cx="8072437" cy="52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400" dirty="0">
              <a:solidFill>
                <a:schemeClr val="tx1"/>
              </a:solidFill>
              <a:hlinkClick r:id="rId2"/>
            </a:endParaRPr>
          </a:p>
          <a:p>
            <a:pPr algn="just"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Литература</a:t>
            </a:r>
          </a:p>
          <a:p>
            <a:pPr algn="just">
              <a:defRPr/>
            </a:pPr>
            <a:endParaRPr lang="ru-RU" sz="1600" b="1" u="sng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Лях В.И. Мой друг-физкультура: Учеб. для учащихся 1-4 </a:t>
            </a:r>
            <a:r>
              <a:rPr lang="ru-RU" sz="1400" dirty="0" err="1">
                <a:solidFill>
                  <a:schemeClr val="tx1"/>
                </a:solidFill>
              </a:rPr>
              <a:t>кл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нач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шк</a:t>
            </a:r>
            <a:r>
              <a:rPr lang="ru-RU" sz="1400" dirty="0">
                <a:solidFill>
                  <a:schemeClr val="tx1"/>
                </a:solidFill>
              </a:rPr>
              <a:t>. / В.И. Лях. – 3-е изд. – М.: Просвещение, </a:t>
            </a:r>
            <a:r>
              <a:rPr lang="ru-RU" sz="1400" dirty="0" smtClean="0">
                <a:solidFill>
                  <a:schemeClr val="tx1"/>
                </a:solidFill>
              </a:rPr>
              <a:t>2010.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Матвеев А.П. Физическая культура: учеб. для 2 </a:t>
            </a:r>
            <a:r>
              <a:rPr lang="ru-RU" sz="1400" dirty="0" err="1">
                <a:solidFill>
                  <a:schemeClr val="tx1"/>
                </a:solidFill>
              </a:rPr>
              <a:t>кл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нач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шк</a:t>
            </a:r>
            <a:r>
              <a:rPr lang="ru-RU" sz="1400" dirty="0">
                <a:solidFill>
                  <a:schemeClr val="tx1"/>
                </a:solidFill>
              </a:rPr>
              <a:t>. / </a:t>
            </a:r>
            <a:r>
              <a:rPr lang="ru-RU" sz="1400" dirty="0" err="1">
                <a:solidFill>
                  <a:schemeClr val="tx1"/>
                </a:solidFill>
              </a:rPr>
              <a:t>а.П</a:t>
            </a:r>
            <a:r>
              <a:rPr lang="ru-RU" sz="1400" dirty="0">
                <a:solidFill>
                  <a:schemeClr val="tx1"/>
                </a:solidFill>
              </a:rPr>
              <a:t>. Матвеев. – М.: Просвещение, </a:t>
            </a:r>
            <a:r>
              <a:rPr lang="ru-RU" sz="1400" dirty="0" smtClean="0">
                <a:solidFill>
                  <a:schemeClr val="tx1"/>
                </a:solidFill>
              </a:rPr>
              <a:t>2010.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Источники интернета</a:t>
            </a: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lib.rus.ec/b/166863/read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www.sea-vacation.org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hlinkClick r:id="rId4"/>
              </a:rPr>
              <a:t>http://www.nepsite.com/node/4609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hlinkClick r:id="rId5"/>
              </a:rPr>
              <a:t>http://sportgaus.com/fiskultura/kratkaya-istoriya-vseobshhey-fizicheskoy-kulturyi-i-sporta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hlinkClick r:id="rId6"/>
              </a:rPr>
              <a:t>http://900igr.net/kartinki/istorija/Kultura-Gretsii/021-Olimpijskie-igry-v-Drevnej-Gretsii.html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Физические упражнения возникли в глубокой древности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7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1143000" y="2857500"/>
            <a:ext cx="6919913" cy="24193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571480"/>
            <a:ext cx="8229600" cy="65722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Современный мир</a:t>
            </a:r>
          </a:p>
        </p:txBody>
      </p:sp>
      <p:pic>
        <p:nvPicPr>
          <p:cNvPr id="9" name="Содержимое 8" descr="1333472724_x_34c4107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059238" cy="2594149"/>
          </a:xfrm>
          <a:effectLst>
            <a:softEdge rad="112500"/>
          </a:effectLst>
        </p:spPr>
      </p:pic>
      <p:pic>
        <p:nvPicPr>
          <p:cNvPr id="10" name="Рисунок 9" descr="_30020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429132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143380"/>
            <a:ext cx="3681405" cy="221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kol_sport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1285860"/>
            <a:ext cx="2690818" cy="26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7155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Жизнь первобытных людей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Содержимое 7" descr="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500174"/>
            <a:ext cx="3168120" cy="242889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8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>
          <a:xfrm>
            <a:off x="642910" y="4357694"/>
            <a:ext cx="4878506" cy="180976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rimitive_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00174"/>
            <a:ext cx="2488193" cy="250033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429375" y="1500188"/>
            <a:ext cx="2500313" cy="48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Первобытные люди день и ночь надо было защищаться от нападения хищников, противостоять силам природы, добывать пищу.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38" y="571500"/>
            <a:ext cx="7643812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Иногда охотники сами становились добычей зверей. 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Выживали наиболее 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сильны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е, 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ловкие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выносливые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значит, 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самые здоровые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 descr="i_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43314"/>
            <a:ext cx="4672749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_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643314"/>
            <a:ext cx="311176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img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571480"/>
            <a:ext cx="3643313" cy="57578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786313" y="571500"/>
            <a:ext cx="3929062" cy="2071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движения выполняют первобытные люди на этом рисунке?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928938"/>
            <a:ext cx="3929062" cy="3429000"/>
          </a:xfrm>
          <a:prstGeom prst="roundRect">
            <a:avLst>
              <a:gd name="adj" fmla="val 9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Добывая пищу и защищаясь от хищников, люди бросали камни, палки; убегая от зверей, перелезали или перепрыгивали через различные препятствия.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img005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2214554"/>
            <a:ext cx="3357563" cy="384334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357430"/>
            <a:ext cx="3786214" cy="292895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Палка или камень летит дальше, если перед броском сделать </a:t>
            </a:r>
            <a:r>
              <a:rPr lang="ru-RU" b="1" i="1" spc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замах</a:t>
            </a:r>
            <a:r>
              <a:rPr lang="ru-RU" b="1" spc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642938"/>
            <a:ext cx="8001000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Постепенно люди стали замечать, что результат тех или иных движений зависит от определенных приёмов. Например…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Содержимое 4" descr="img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6354" y="2276872"/>
            <a:ext cx="3054216" cy="417646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15370" cy="15716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будет бежать быстрее, если немного </a:t>
            </a:r>
            <a:r>
              <a:rPr lang="ru-RU" sz="3200" b="1" i="1" spc="0" dirty="0" smtClean="0">
                <a:ln w="1905"/>
                <a:solidFill>
                  <a:srgbClr val="7030A0"/>
                </a:solidFill>
                <a:effectLst/>
              </a:rPr>
              <a:t>наклонит туловище вперед</a:t>
            </a:r>
            <a:r>
              <a:rPr lang="ru-RU" sz="3200" b="1" spc="0" dirty="0" smtClean="0">
                <a:ln w="1905"/>
                <a:solidFill>
                  <a:srgbClr val="7030A0"/>
                </a:solidFill>
                <a:effectLst/>
              </a:rPr>
              <a:t>; 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прыгнет дальше, если </a:t>
            </a:r>
            <a:r>
              <a:rPr lang="ru-RU" sz="3200" b="1" i="1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разбежится</a:t>
            </a:r>
            <a:r>
              <a:rPr lang="ru-RU" sz="3200" b="1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Содержимое 5" descr="img005 -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2326235"/>
            <a:ext cx="2261744" cy="412710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28604"/>
            <a:ext cx="3114668" cy="341947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 начали использовать эти приемы во время охоты и в труде.</a:t>
            </a:r>
            <a:endParaRPr lang="ru-RU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7" name="Picture 7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642938" y="4214813"/>
            <a:ext cx="6143625" cy="2147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14" descr="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>
          <a:xfrm>
            <a:off x="571500" y="428625"/>
            <a:ext cx="4786313" cy="3344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озникновение физкультуры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786058"/>
            <a:ext cx="4815840" cy="3560064"/>
          </a:xfrm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0063" y="428625"/>
            <a:ext cx="8286750" cy="221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Этому они учили своих детей. Так постепенно накапливались</a:t>
            </a:r>
            <a:r>
              <a:rPr lang="ru-RU" sz="2800" dirty="0"/>
              <a:t>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элементы культуры движений</a:t>
            </a:r>
            <a:r>
              <a:rPr lang="ru-RU" sz="2800" b="1" dirty="0"/>
              <a:t>,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которые в дальнейшем составили важную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часть физической культуры и спорта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</TotalTime>
  <Words>444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Когда и как возникли физическая культура и спорт 2 класс</vt:lpstr>
      <vt:lpstr>Физические упражнения возникли в глубокой древности</vt:lpstr>
      <vt:lpstr>Жизнь первобытных людей</vt:lpstr>
      <vt:lpstr>Слайд 4</vt:lpstr>
      <vt:lpstr>Слайд 5</vt:lpstr>
      <vt:lpstr>Палка или камень летит дальше, если перед броском сделать замах.</vt:lpstr>
      <vt:lpstr>Человек будет бежать быстрее, если немного наклонит туловище вперед; прыгнет дальше, если разбежится.</vt:lpstr>
      <vt:lpstr>Люди начали использовать эти приемы во время охоты и в труде.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внимание!!!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и как возникли физическая культура и спорт</dc:title>
  <dc:creator>Irina</dc:creator>
  <cp:lastModifiedBy>Syrax</cp:lastModifiedBy>
  <cp:revision>49</cp:revision>
  <dcterms:created xsi:type="dcterms:W3CDTF">2010-11-25T12:01:01Z</dcterms:created>
  <dcterms:modified xsi:type="dcterms:W3CDTF">2014-03-31T18:16:42Z</dcterms:modified>
</cp:coreProperties>
</file>