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716C28-5C79-4D53-B265-B234AA1CB1C4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377C60-3FD2-4098-8FC7-654D9E89B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04C-0708-492F-A121-E2168700D63E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CB2D-2D49-4710-A6F3-55B8802DC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37F55-1F46-44B7-941F-F7B77147E328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49166C-1B44-4758-B0F3-60094C9F5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E6C9-FDB4-4830-98BD-F7A0A5D487F0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C571-6129-4905-AF8E-98932C6A4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AA13A3B-49D1-4C6C-B681-B532C1B2AAEF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D2A97F-2CF0-4885-A9F7-6CB6E886E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DCC36-EBD0-4713-8400-3899EB3ECC33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8FBE2-0729-4355-AFB6-327356369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8F2D-2B54-4193-81E7-A7D91E9FB519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1EA9-8175-4DB2-8FC3-AFA04CDF9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30D0-1876-417B-8E65-A982A8A69443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5354-9151-4008-B1CE-A70A7B185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2383D-5563-43C0-BEA9-D9B4308D9863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483C-B41A-420C-82E0-D8FEAC125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439F-02F9-4B46-8267-97C998C9EC6B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6BC5-8ABA-4068-B03E-4F8FA9F33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29979F-DF12-4382-99EA-B65C1AEFF80E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903040-B412-40D2-A993-A674E2A1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91FA5B-CE23-44F1-B2FD-5D498588BC1F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9A8AA3-39DC-4217-A024-FEDD15501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lp1863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000504"/>
            <a:ext cx="2709717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Личная гигиена</a:t>
            </a:r>
            <a:br>
              <a:rPr lang="ru-RU" sz="4800" dirty="0" smtClean="0"/>
            </a:br>
            <a:r>
              <a:rPr lang="ru-RU" sz="3200" dirty="0" smtClean="0"/>
              <a:t>4 класс </a:t>
            </a:r>
            <a:endParaRPr lang="ru-RU" sz="3200" dirty="0"/>
          </a:p>
        </p:txBody>
      </p:sp>
      <p:pic>
        <p:nvPicPr>
          <p:cNvPr id="4" name="Рисунок 3" descr="1321182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357298"/>
            <a:ext cx="235745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arto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3929066"/>
            <a:ext cx="2293813" cy="2409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364088" y="4881934"/>
            <a:ext cx="36004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СОШ № 121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Петрович З.А.</a:t>
            </a:r>
            <a:endParaRPr lang="ru-RU" sz="2000" b="1" dirty="0" smtClean="0">
              <a:ln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239000" cy="820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72363" cy="2114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Вы уже знаете, что </a:t>
            </a:r>
            <a:r>
              <a:rPr lang="ru-RU" b="1" smtClean="0"/>
              <a:t>физическая культура</a:t>
            </a:r>
            <a:r>
              <a:rPr lang="ru-RU" smtClean="0"/>
              <a:t> – это не только выполнение физических упражнений, но и соблюдение чистоты тела, волос, ногтей и полости рта.</a:t>
            </a:r>
          </a:p>
          <a:p>
            <a:endParaRPr lang="ru-RU" smtClean="0"/>
          </a:p>
        </p:txBody>
      </p:sp>
      <p:pic>
        <p:nvPicPr>
          <p:cNvPr id="4" name="Рисунок 3" descr="1321210747_zubnaya-sche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929066"/>
            <a:ext cx="2468137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Рисунок 4" descr="im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714750"/>
            <a:ext cx="163671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5" descr="1258800523_kto-pridumal-shampu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38" y="3786188"/>
            <a:ext cx="1571625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6" descr="glebushkiny-nogti-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8" y="3500438"/>
            <a:ext cx="1404937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68829043_dirty-hands-medium-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214422"/>
            <a:ext cx="2381257" cy="1785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Рисунок 6" descr="parazityi-500x300.jpg"/>
          <p:cNvPicPr>
            <a:picLocks noChangeAspect="1"/>
          </p:cNvPicPr>
          <p:nvPr/>
        </p:nvPicPr>
        <p:blipFill>
          <a:blip r:embed="rId3" cstate="print"/>
          <a:srcRect l="24945" r="20409"/>
          <a:stretch>
            <a:fillRect/>
          </a:stretch>
        </p:blipFill>
        <p:spPr bwMode="auto">
          <a:xfrm>
            <a:off x="4429125" y="3357563"/>
            <a:ext cx="20812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322794887754sh2.jpg"/>
          <p:cNvPicPr>
            <a:picLocks noChangeAspect="1"/>
          </p:cNvPicPr>
          <p:nvPr/>
        </p:nvPicPr>
        <p:blipFill>
          <a:blip r:embed="rId4" cstate="print"/>
          <a:srcRect l="24189"/>
          <a:stretch>
            <a:fillRect/>
          </a:stretch>
        </p:blipFill>
        <p:spPr>
          <a:xfrm>
            <a:off x="6215074" y="2928934"/>
            <a:ext cx="1877199" cy="1862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820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8198" name="Содержимое 2"/>
          <p:cNvSpPr>
            <a:spLocks noGrp="1"/>
          </p:cNvSpPr>
          <p:nvPr>
            <p:ph idx="1"/>
          </p:nvPr>
        </p:nvSpPr>
        <p:spPr>
          <a:xfrm>
            <a:off x="714375" y="1571625"/>
            <a:ext cx="4143375" cy="3786188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Вам и окружающим неприятны грязные руки, нечищеные зубы, запах пота от тела.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Кроме того, это места скопления микробов.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Некоторые грызут ногти.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Из-за этой дурной привычки через маленькие трещины и ранки в организм попадают возбудители различных серьезных заболеваний.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820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34718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Основной гигиенической процедурой для поддержания чистоты тела является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мытьё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Мыться надо не менее одного раза в неделю горячей водой с мылом. 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После этого необходимо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сменить нательное бельё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Рисунок 4" descr="post-18-11497588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428736"/>
            <a:ext cx="2143125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Рисунок 5" descr="9907619_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500563"/>
            <a:ext cx="23590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6" descr="termo-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4429125"/>
            <a:ext cx="1905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5" cy="4471988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течение дня, и особенно при занятиях физическими упражнениями, загрязняются руками, лицо, шея.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Мыть их надо обязательно утром и вечером тёплой водой мылом.</a:t>
            </a:r>
          </a:p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кроме того,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надо мыть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перед каждым приёмом пищи, после прогулки и после посещения туалета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9dcdfd4b592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357298"/>
            <a:ext cx="2794065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607241539200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500438"/>
            <a:ext cx="255390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4686300" cy="268605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Очень важно следить за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чистотой ног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Их надо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ежедневно мыть перед сном прохладной водой.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не только гигиеническая, но и закаливающая процедура.</a:t>
            </a:r>
          </a:p>
        </p:txBody>
      </p:sp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428736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9" name="Рисунок 5" descr="----_1~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3714750"/>
            <a:ext cx="22860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4543425" cy="38290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Нечищеные и испорченные зубы также становятся причиной многих заболеваний.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Уход за зубами простой. Чтобы удалить остатки пищи, застрявшей между зубами, надо чистить зубы два раза в день с пастой 2 раза в день.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Посещение зубного врача два раза в год.</a:t>
            </a:r>
          </a:p>
        </p:txBody>
      </p:sp>
      <p:pic>
        <p:nvPicPr>
          <p:cNvPr id="4" name="Рисунок 3" descr="1302019390rc312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4357694"/>
            <a:ext cx="2428892" cy="1675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Рисунок 5" descr="d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857250"/>
            <a:ext cx="24479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283855771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571744"/>
            <a:ext cx="2533057" cy="1585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lectric-zub-sche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786190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8" cy="46148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Зубная щетка должна быть не очень жёсткой.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чистят сомкнутые зубы в разных направлениях.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рот открывают и тщательно чистят поверхность зубов, обращённую внутрь рта.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зубы хорошо прополаскивают.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Щётку моют и хранят в стакане щетинками вверх.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Рисунок 3" descr="brushteet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428750"/>
            <a:ext cx="36147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5" descr="imagesCAZSZJ3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0" y="4357688"/>
            <a:ext cx="1714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75564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13" y="2286000"/>
            <a:ext cx="5643562" cy="2071688"/>
          </a:xfrm>
        </p:spPr>
        <p:txBody>
          <a:bodyPr/>
          <a:lstStyle/>
          <a:p>
            <a:pPr algn="l"/>
            <a:r>
              <a:rPr lang="ru-RU" dirty="0" smtClean="0"/>
              <a:t>Лях В.И. Мой друг – физкультура. 1-4 классы. – М.: Просвещение, </a:t>
            </a:r>
            <a:r>
              <a:rPr lang="ru-RU" dirty="0" smtClean="0"/>
              <a:t>2010;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Интернет ресурсы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314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Личная гигиена 4 класс </vt:lpstr>
      <vt:lpstr>Личная гигиена</vt:lpstr>
      <vt:lpstr>Личная гигиена</vt:lpstr>
      <vt:lpstr>Личная гигиена</vt:lpstr>
      <vt:lpstr>Личная гигиена</vt:lpstr>
      <vt:lpstr>Личная гигиена</vt:lpstr>
      <vt:lpstr>Личная гигиена</vt:lpstr>
      <vt:lpstr>Личная гигиена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Личная гигиена (1-4 класс)</dc:title>
  <dc:creator>Irina</dc:creator>
  <cp:lastModifiedBy>1</cp:lastModifiedBy>
  <cp:revision>21</cp:revision>
  <dcterms:created xsi:type="dcterms:W3CDTF">2012-03-17T17:29:40Z</dcterms:created>
  <dcterms:modified xsi:type="dcterms:W3CDTF">2012-09-11T17:18:53Z</dcterms:modified>
</cp:coreProperties>
</file>