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60" r:id="rId4"/>
    <p:sldId id="264" r:id="rId5"/>
    <p:sldId id="266" r:id="rId6"/>
    <p:sldId id="267" r:id="rId7"/>
    <p:sldId id="273" r:id="rId8"/>
    <p:sldId id="325" r:id="rId9"/>
    <p:sldId id="304" r:id="rId10"/>
    <p:sldId id="305" r:id="rId11"/>
    <p:sldId id="306" r:id="rId12"/>
    <p:sldId id="308" r:id="rId13"/>
    <p:sldId id="309" r:id="rId14"/>
    <p:sldId id="311" r:id="rId15"/>
    <p:sldId id="313" r:id="rId16"/>
    <p:sldId id="315" r:id="rId17"/>
    <p:sldId id="317" r:id="rId18"/>
    <p:sldId id="319" r:id="rId19"/>
    <p:sldId id="321" r:id="rId20"/>
    <p:sldId id="32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77827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28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29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30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31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32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33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34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35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36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37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38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7839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77840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41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42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43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44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45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46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47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48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49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50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51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52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53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54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55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56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57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58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59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60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61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62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63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64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7865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7866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7867" name="Rectangle 4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7868" name="Rectangle 4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7869" name="Rectangle 4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063D0D9-9E29-4559-B883-B6640F89DA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7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65" grpId="0"/>
      <p:bldP spid="7786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78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2E0E4-CFB9-4E0A-A5E0-331342BEFC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72B52-39C6-436C-AEED-B40137AE8B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DC07B-418E-46F3-902F-4CB377EEEF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B8FEC-5C73-40B6-A4C2-1E6C3F27F2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8008F-2F72-4D95-BB9A-806246471D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76DD9-DD3C-42C2-8368-338DBE599E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2BC38-FFD4-444E-B7BA-2E2D678E48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BF04F-5B7E-4609-AE99-DD435984BF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07921-DF3A-4F0D-AAD3-BA80F69413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E25DA-D77E-4219-BEEF-30F3C7E387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76803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04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05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06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07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08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09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0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1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2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3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4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6815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76816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17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18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19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20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21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22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23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24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25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26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27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28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29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30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31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32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33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34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35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36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37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38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39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40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6841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6842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6843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76844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76845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5ED5C3D-3301-43B1-98E3-AB770C306B81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6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6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6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6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6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41" grpId="0"/>
      <p:bldP spid="7684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684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684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684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684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684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276475"/>
            <a:ext cx="7772400" cy="1073150"/>
          </a:xfrm>
        </p:spPr>
        <p:txBody>
          <a:bodyPr/>
          <a:lstStyle/>
          <a:p>
            <a:r>
              <a:rPr lang="ru-RU" sz="6000">
                <a:solidFill>
                  <a:srgbClr val="66FFFF"/>
                </a:solidFill>
              </a:rPr>
              <a:t>Олимпийские игры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3644900"/>
            <a:ext cx="64008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dirty="0"/>
              <a:t>Ресурс предназначен для </a:t>
            </a:r>
            <a:r>
              <a:rPr lang="ru-RU" sz="2000" dirty="0" smtClean="0"/>
              <a:t>теоретического урока по физической культуре в </a:t>
            </a:r>
            <a:r>
              <a:rPr lang="ru-RU" sz="2000" dirty="0"/>
              <a:t>4</a:t>
            </a:r>
            <a:r>
              <a:rPr lang="ru-RU" sz="2000" dirty="0" smtClean="0"/>
              <a:t> </a:t>
            </a:r>
            <a:r>
              <a:rPr lang="ru-RU" sz="2000" dirty="0"/>
              <a:t>классе</a:t>
            </a:r>
          </a:p>
          <a:p>
            <a:pPr>
              <a:lnSpc>
                <a:spcPct val="90000"/>
              </a:lnSpc>
            </a:pPr>
            <a:endParaRPr lang="ru-RU" sz="2000" dirty="0"/>
          </a:p>
          <a:p>
            <a:pPr>
              <a:lnSpc>
                <a:spcPct val="90000"/>
              </a:lnSpc>
            </a:pPr>
            <a:r>
              <a:rPr lang="ru-RU" sz="2000" dirty="0"/>
              <a:t>Автор – </a:t>
            </a:r>
            <a:r>
              <a:rPr lang="ru-RU" sz="2000" dirty="0" smtClean="0"/>
              <a:t>Петрович Зоя Александровна</a:t>
            </a:r>
            <a:endParaRPr lang="ru-RU" sz="2000" dirty="0"/>
          </a:p>
        </p:txBody>
      </p:sp>
      <p:pic>
        <p:nvPicPr>
          <p:cNvPr id="2053" name="Picture 5" descr="j039826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5888"/>
            <a:ext cx="1674812" cy="2089150"/>
          </a:xfrm>
          <a:prstGeom prst="rect">
            <a:avLst/>
          </a:prstGeom>
          <a:noFill/>
        </p:spPr>
      </p:pic>
      <p:pic>
        <p:nvPicPr>
          <p:cNvPr id="2054" name="Picture 6" descr="j039830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333375"/>
            <a:ext cx="1789113" cy="1871663"/>
          </a:xfrm>
          <a:prstGeom prst="rect">
            <a:avLst/>
          </a:prstGeom>
          <a:noFill/>
        </p:spPr>
      </p:pic>
      <p:pic>
        <p:nvPicPr>
          <p:cNvPr id="2055" name="Picture 7" descr="j0250162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4941888"/>
            <a:ext cx="1425575" cy="1558925"/>
          </a:xfrm>
          <a:prstGeom prst="rect">
            <a:avLst/>
          </a:prstGeom>
          <a:noFill/>
        </p:spPr>
      </p:pic>
      <p:pic>
        <p:nvPicPr>
          <p:cNvPr id="2056" name="Picture 8" descr="j0411067[2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5013325"/>
            <a:ext cx="1511300" cy="1498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36707" t="16866"/>
          <a:stretch>
            <a:fillRect/>
          </a:stretch>
        </p:blipFill>
        <p:spPr>
          <a:xfrm>
            <a:off x="4643438" y="908050"/>
            <a:ext cx="4051300" cy="4968875"/>
          </a:xfrm>
          <a:ln w="57150">
            <a:solidFill>
              <a:srgbClr val="FFFF99"/>
            </a:solidFill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/>
          <a:srcRect l="2257" t="3612" r="69618" b="42178"/>
          <a:stretch>
            <a:fillRect/>
          </a:stretch>
        </p:blipFill>
        <p:spPr bwMode="auto">
          <a:xfrm>
            <a:off x="755650" y="981075"/>
            <a:ext cx="2800350" cy="4392613"/>
          </a:xfrm>
          <a:prstGeom prst="rect">
            <a:avLst/>
          </a:prstGeom>
          <a:noFill/>
          <a:ln w="57150">
            <a:solidFill>
              <a:srgbClr val="FFFF99"/>
            </a:solidFill>
            <a:miter lim="800000"/>
            <a:headEnd/>
            <a:tailEnd/>
          </a:ln>
          <a:effectLst/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755650" y="5589588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Олимпийский огонь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868363"/>
          </a:xfrm>
        </p:spPr>
        <p:txBody>
          <a:bodyPr/>
          <a:lstStyle/>
          <a:p>
            <a:r>
              <a:rPr lang="ru-RU" sz="2800"/>
              <a:t>Первый российский олимпийский чемпион фигурист Николай Панин-Коломенкин</a:t>
            </a:r>
          </a:p>
        </p:txBody>
      </p:sp>
      <p:pic>
        <p:nvPicPr>
          <p:cNvPr id="563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36707" t="2544" r="1413" b="5144"/>
          <a:stretch>
            <a:fillRect/>
          </a:stretch>
        </p:blipFill>
        <p:spPr>
          <a:xfrm>
            <a:off x="4716463" y="1557338"/>
            <a:ext cx="3795712" cy="4968875"/>
          </a:xfrm>
          <a:ln w="57150">
            <a:solidFill>
              <a:srgbClr val="FFFF99"/>
            </a:solidFill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 cstate="print"/>
          <a:srcRect l="2257" t="3844" r="69643" b="25664"/>
          <a:stretch>
            <a:fillRect/>
          </a:stretch>
        </p:blipFill>
        <p:spPr bwMode="auto">
          <a:xfrm>
            <a:off x="755650" y="1628775"/>
            <a:ext cx="3117850" cy="4895850"/>
          </a:xfrm>
          <a:prstGeom prst="rect">
            <a:avLst/>
          </a:prstGeom>
          <a:noFill/>
          <a:ln w="57150">
            <a:solidFill>
              <a:srgbClr val="FFFF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Олимпийский флаг</a:t>
            </a:r>
          </a:p>
        </p:txBody>
      </p:sp>
      <p:pic>
        <p:nvPicPr>
          <p:cNvPr id="583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36755" t="10919" b="45332"/>
          <a:stretch>
            <a:fillRect/>
          </a:stretch>
        </p:blipFill>
        <p:spPr>
          <a:xfrm>
            <a:off x="4067175" y="3141663"/>
            <a:ext cx="4845050" cy="1876425"/>
          </a:xfrm>
          <a:ln w="57150">
            <a:solidFill>
              <a:srgbClr val="FFFF99"/>
            </a:solidFill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/>
          <a:srcRect l="3493" t="6270" r="69380" b="10919"/>
          <a:stretch>
            <a:fillRect/>
          </a:stretch>
        </p:blipFill>
        <p:spPr bwMode="auto">
          <a:xfrm>
            <a:off x="323850" y="2133600"/>
            <a:ext cx="3498850" cy="4032250"/>
          </a:xfrm>
          <a:prstGeom prst="rect">
            <a:avLst/>
          </a:prstGeom>
          <a:noFill/>
          <a:ln w="57150">
            <a:solidFill>
              <a:srgbClr val="FFFF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652462"/>
          </a:xfrm>
        </p:spPr>
        <p:txBody>
          <a:bodyPr/>
          <a:lstStyle/>
          <a:p>
            <a:r>
              <a:rPr lang="ru-RU" sz="4000"/>
              <a:t>Зимние олимпийские игры</a:t>
            </a:r>
          </a:p>
        </p:txBody>
      </p:sp>
      <p:pic>
        <p:nvPicPr>
          <p:cNvPr id="593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35988" t="8629" r="3273" b="2477"/>
          <a:stretch>
            <a:fillRect/>
          </a:stretch>
        </p:blipFill>
        <p:spPr>
          <a:xfrm>
            <a:off x="4932363" y="1196975"/>
            <a:ext cx="3887787" cy="5184775"/>
          </a:xfrm>
          <a:ln w="57150">
            <a:solidFill>
              <a:srgbClr val="FFFF99"/>
            </a:solidFill>
          </a:ln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print"/>
          <a:srcRect t="4953" r="66245" b="49347"/>
          <a:stretch>
            <a:fillRect/>
          </a:stretch>
        </p:blipFill>
        <p:spPr bwMode="auto">
          <a:xfrm>
            <a:off x="468313" y="1125538"/>
            <a:ext cx="3735387" cy="4608512"/>
          </a:xfrm>
          <a:prstGeom prst="rect">
            <a:avLst/>
          </a:prstGeom>
          <a:noFill/>
          <a:ln w="57150">
            <a:solidFill>
              <a:srgbClr val="FFFF99"/>
            </a:solidFill>
            <a:miter lim="800000"/>
            <a:headEnd/>
            <a:tailEnd/>
          </a:ln>
          <a:effectLst/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323850" y="5876925"/>
            <a:ext cx="38877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Церемония открытия Белой Олимпиады в Скво-Вэлли (1960)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8786" t="4990" r="13565" b="3722"/>
          <a:stretch>
            <a:fillRect/>
          </a:stretch>
        </p:blipFill>
        <p:spPr>
          <a:xfrm>
            <a:off x="4787900" y="692150"/>
            <a:ext cx="3973513" cy="5473700"/>
          </a:xfrm>
          <a:ln w="57150">
            <a:solidFill>
              <a:srgbClr val="FFFF99"/>
            </a:solidFill>
          </a:ln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 cstate="print"/>
          <a:srcRect l="9314" t="4810" r="13368" b="3613"/>
          <a:stretch>
            <a:fillRect/>
          </a:stretch>
        </p:blipFill>
        <p:spPr bwMode="auto">
          <a:xfrm>
            <a:off x="323850" y="692150"/>
            <a:ext cx="4103688" cy="5472113"/>
          </a:xfrm>
          <a:prstGeom prst="rect">
            <a:avLst/>
          </a:prstGeom>
          <a:noFill/>
          <a:ln w="57150">
            <a:solidFill>
              <a:srgbClr val="FFFF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8582" t="3702" r="18303" b="1253"/>
          <a:stretch>
            <a:fillRect/>
          </a:stretch>
        </p:blipFill>
        <p:spPr>
          <a:xfrm>
            <a:off x="539750" y="908050"/>
            <a:ext cx="3527425" cy="5543550"/>
          </a:xfrm>
          <a:ln w="57150">
            <a:solidFill>
              <a:srgbClr val="FFFF99"/>
            </a:solidFill>
          </a:ln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 cstate="print"/>
          <a:srcRect l="8582" t="3569" r="13789" b="8347"/>
          <a:stretch>
            <a:fillRect/>
          </a:stretch>
        </p:blipFill>
        <p:spPr bwMode="auto">
          <a:xfrm>
            <a:off x="4805363" y="908050"/>
            <a:ext cx="4048125" cy="5545138"/>
          </a:xfrm>
          <a:prstGeom prst="rect">
            <a:avLst/>
          </a:prstGeom>
          <a:noFill/>
          <a:ln w="57150">
            <a:solidFill>
              <a:srgbClr val="FFFF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9003" t="3844" r="14484" b="8960"/>
          <a:stretch>
            <a:fillRect/>
          </a:stretch>
        </p:blipFill>
        <p:spPr>
          <a:xfrm>
            <a:off x="395288" y="620713"/>
            <a:ext cx="3913187" cy="5545137"/>
          </a:xfrm>
          <a:ln w="57150">
            <a:solidFill>
              <a:srgbClr val="FFFF99"/>
            </a:solidFill>
          </a:ln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/>
          <a:srcRect l="8582" t="3658" r="18303" b="2448"/>
          <a:stretch>
            <a:fillRect/>
          </a:stretch>
        </p:blipFill>
        <p:spPr bwMode="auto">
          <a:xfrm>
            <a:off x="4932363" y="620713"/>
            <a:ext cx="3744912" cy="5543550"/>
          </a:xfrm>
          <a:prstGeom prst="rect">
            <a:avLst/>
          </a:prstGeom>
          <a:noFill/>
          <a:ln w="57150">
            <a:solidFill>
              <a:srgbClr val="FFFF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951" t="6178" r="9300" b="4927"/>
          <a:stretch>
            <a:fillRect/>
          </a:stretch>
        </p:blipFill>
        <p:spPr>
          <a:xfrm>
            <a:off x="452438" y="765175"/>
            <a:ext cx="4119562" cy="5543550"/>
          </a:xfrm>
          <a:ln w="57150">
            <a:solidFill>
              <a:srgbClr val="FFFF99"/>
            </a:solidFill>
          </a:ln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 cstate="print"/>
          <a:srcRect l="8582" t="4953" r="17163"/>
          <a:stretch>
            <a:fillRect/>
          </a:stretch>
        </p:blipFill>
        <p:spPr bwMode="auto">
          <a:xfrm>
            <a:off x="4859338" y="765175"/>
            <a:ext cx="3889375" cy="5543550"/>
          </a:xfrm>
          <a:prstGeom prst="rect">
            <a:avLst/>
          </a:prstGeom>
          <a:noFill/>
          <a:ln w="57150">
            <a:solidFill>
              <a:srgbClr val="FFFF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8582" t="4868" r="16046" b="3658"/>
          <a:stretch>
            <a:fillRect/>
          </a:stretch>
        </p:blipFill>
        <p:spPr>
          <a:xfrm>
            <a:off x="395288" y="836613"/>
            <a:ext cx="3889375" cy="5400675"/>
          </a:xfrm>
          <a:ln w="57150">
            <a:solidFill>
              <a:srgbClr val="FFFF99"/>
            </a:solidFill>
          </a:ln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 cstate="print"/>
          <a:srcRect l="2951" t="5052" r="14906" b="3796"/>
          <a:stretch>
            <a:fillRect/>
          </a:stretch>
        </p:blipFill>
        <p:spPr bwMode="auto">
          <a:xfrm>
            <a:off x="4616450" y="836613"/>
            <a:ext cx="4276725" cy="5400675"/>
          </a:xfrm>
          <a:prstGeom prst="rect">
            <a:avLst/>
          </a:prstGeom>
          <a:noFill/>
          <a:ln w="57150">
            <a:solidFill>
              <a:srgbClr val="FFFF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8582" t="4990" r="21677" b="1241"/>
          <a:stretch>
            <a:fillRect/>
          </a:stretch>
        </p:blipFill>
        <p:spPr>
          <a:xfrm>
            <a:off x="395288" y="692150"/>
            <a:ext cx="4032250" cy="5400675"/>
          </a:xfrm>
          <a:ln w="57150">
            <a:solidFill>
              <a:schemeClr val="tx1"/>
            </a:solidFill>
          </a:ln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 cstate="print"/>
          <a:srcRect l="8582" t="7314" r="16046" b="2448"/>
          <a:stretch>
            <a:fillRect/>
          </a:stretch>
        </p:blipFill>
        <p:spPr bwMode="auto">
          <a:xfrm>
            <a:off x="4716463" y="692150"/>
            <a:ext cx="4087812" cy="54006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1115" t="6404" r="2133"/>
          <a:stretch>
            <a:fillRect/>
          </a:stretch>
        </p:blipFill>
        <p:spPr>
          <a:xfrm>
            <a:off x="3203575" y="1412875"/>
            <a:ext cx="5761038" cy="5122863"/>
          </a:xfrm>
          <a:ln w="57150">
            <a:solidFill>
              <a:srgbClr val="FFFF99"/>
            </a:solidFill>
          </a:ln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79388" y="2492375"/>
            <a:ext cx="302418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Праздник, объединявший эллинов.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Первые Олимпийские игры состоялись в 776 – м году до н.э</a:t>
            </a: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868363"/>
          </a:xfrm>
          <a:noFill/>
          <a:ln/>
        </p:spPr>
        <p:txBody>
          <a:bodyPr/>
          <a:lstStyle/>
          <a:p>
            <a:r>
              <a:rPr lang="ru-RU"/>
              <a:t>Олимпийские игры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052513"/>
            <a:ext cx="8229600" cy="725487"/>
          </a:xfrm>
        </p:spPr>
        <p:txBody>
          <a:bodyPr/>
          <a:lstStyle/>
          <a:p>
            <a:r>
              <a:rPr lang="ru-RU" sz="4000"/>
              <a:t>КАК ВЫ ДУМАЕТЕ?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2349500"/>
            <a:ext cx="5761037" cy="2519363"/>
          </a:xfrm>
        </p:spPr>
        <p:txBody>
          <a:bodyPr/>
          <a:lstStyle/>
          <a:p>
            <a:pPr marL="0" indent="0" algn="ctr">
              <a:lnSpc>
                <a:spcPct val="160000"/>
              </a:lnSpc>
              <a:buFont typeface="Wingdings" pitchFamily="2" charset="2"/>
              <a:buNone/>
            </a:pPr>
            <a:r>
              <a:rPr lang="ru-RU"/>
              <a:t>КАКОЕ  ИСТОРИЧЕСКОЕ  ЗНАЧЕНИЕ  ИМЕЛИ  ОЛИМПИЙСКИЕ  ИГРЫ?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868363"/>
          </a:xfrm>
        </p:spPr>
        <p:txBody>
          <a:bodyPr/>
          <a:lstStyle/>
          <a:p>
            <a:r>
              <a:rPr lang="ru-RU"/>
              <a:t>Организация Олимпийских игр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232" t="4721" r="69618" b="38806"/>
          <a:stretch>
            <a:fillRect/>
          </a:stretch>
        </p:blipFill>
        <p:spPr>
          <a:xfrm>
            <a:off x="468313" y="1412875"/>
            <a:ext cx="3806825" cy="4103688"/>
          </a:xfrm>
          <a:ln w="57150">
            <a:solidFill>
              <a:srgbClr val="FFFF99"/>
            </a:solidFill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 l="36012" t="11751" r="2109" b="1167"/>
          <a:stretch>
            <a:fillRect/>
          </a:stretch>
        </p:blipFill>
        <p:spPr bwMode="auto">
          <a:xfrm>
            <a:off x="4932363" y="1412875"/>
            <a:ext cx="3692525" cy="4608513"/>
          </a:xfrm>
          <a:prstGeom prst="rect">
            <a:avLst/>
          </a:prstGeom>
          <a:noFill/>
          <a:ln w="57150">
            <a:solidFill>
              <a:srgbClr val="FFFF99"/>
            </a:solidFill>
            <a:miter lim="800000"/>
            <a:headEnd/>
            <a:tailEnd/>
          </a:ln>
          <a:effectLst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55650" y="5876925"/>
            <a:ext cx="331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Храм Зевса в Олимпии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Программа Олимпийских игр</a:t>
            </a: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3374" t="13382" r="2133" b="2928"/>
          <a:stretch>
            <a:fillRect/>
          </a:stretch>
        </p:blipFill>
        <p:spPr>
          <a:xfrm>
            <a:off x="2124075" y="1484313"/>
            <a:ext cx="5616575" cy="5014912"/>
          </a:xfrm>
          <a:ln w="57150">
            <a:solidFill>
              <a:srgbClr val="FFFF99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Значение Олимпийских игр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3374" t="44489" r="2133" b="3123"/>
          <a:stretch>
            <a:fillRect/>
          </a:stretch>
        </p:blipFill>
        <p:spPr>
          <a:xfrm>
            <a:off x="1258888" y="2060575"/>
            <a:ext cx="6769100" cy="3546475"/>
          </a:xfrm>
          <a:ln w="57150">
            <a:solidFill>
              <a:srgbClr val="FFFF99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232" t="6178" r="69643" b="37016"/>
          <a:stretch>
            <a:fillRect/>
          </a:stretch>
        </p:blipFill>
        <p:spPr>
          <a:xfrm>
            <a:off x="827088" y="836613"/>
            <a:ext cx="3168650" cy="4392612"/>
          </a:xfrm>
          <a:ln w="57150">
            <a:solidFill>
              <a:srgbClr val="FFFF99"/>
            </a:solidFill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836613"/>
            <a:ext cx="3506787" cy="3744912"/>
          </a:xfrm>
          <a:prstGeom prst="rect">
            <a:avLst/>
          </a:prstGeom>
          <a:noFill/>
          <a:ln w="57150">
            <a:solidFill>
              <a:srgbClr val="FFFF99"/>
            </a:solidFill>
            <a:miter lim="800000"/>
            <a:headEnd/>
            <a:tailEnd/>
          </a:ln>
          <a:effectLst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827088" y="5516563"/>
            <a:ext cx="3240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Бегун в долихосе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076825" y="5229225"/>
            <a:ext cx="3384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Алене – скачки на колесницах, запряженных двумя мулами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581025"/>
          </a:xfrm>
        </p:spPr>
        <p:txBody>
          <a:bodyPr/>
          <a:lstStyle/>
          <a:p>
            <a:r>
              <a:rPr lang="ru-RU" sz="3200"/>
              <a:t>ПЕРВЫЙ ОЛИМПИЙСКИЙ СКАНДАЛ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1871" t="25594" r="134" b="23106"/>
          <a:stretch>
            <a:fillRect/>
          </a:stretch>
        </p:blipFill>
        <p:spPr>
          <a:xfrm>
            <a:off x="539750" y="1557338"/>
            <a:ext cx="8064500" cy="1512887"/>
          </a:xfrm>
          <a:ln w="57150">
            <a:solidFill>
              <a:srgbClr val="FFFF99"/>
            </a:solidFill>
          </a:ln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68313" y="3573463"/>
            <a:ext cx="82296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ru-RU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Марафонская битва – 490 г. До н.э.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 l="1581" t="20323" r="3671" b="4684"/>
          <a:stretch>
            <a:fillRect/>
          </a:stretch>
        </p:blipFill>
        <p:spPr bwMode="auto">
          <a:xfrm>
            <a:off x="539750" y="4652963"/>
            <a:ext cx="7993063" cy="1584325"/>
          </a:xfrm>
          <a:prstGeom prst="rect">
            <a:avLst/>
          </a:prstGeom>
          <a:noFill/>
          <a:ln w="57150">
            <a:solidFill>
              <a:srgbClr val="FFFF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725488"/>
          </a:xfrm>
        </p:spPr>
        <p:txBody>
          <a:bodyPr/>
          <a:lstStyle/>
          <a:p>
            <a:r>
              <a:rPr lang="ru-RU" sz="4000"/>
              <a:t>Хронология Олимпийских игр</a:t>
            </a:r>
          </a:p>
        </p:txBody>
      </p:sp>
      <p:pic>
        <p:nvPicPr>
          <p:cNvPr id="78852" name="Picture 4" descr="олимпиа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57338"/>
            <a:ext cx="8856662" cy="468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Олимпийские игры в Москве</a:t>
            </a:r>
          </a:p>
        </p:txBody>
      </p:sp>
      <p:pic>
        <p:nvPicPr>
          <p:cNvPr id="542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1871" t="630" r="1871" b="18326"/>
          <a:stretch>
            <a:fillRect/>
          </a:stretch>
        </p:blipFill>
        <p:spPr>
          <a:xfrm>
            <a:off x="611188" y="1989138"/>
            <a:ext cx="7921625" cy="3671887"/>
          </a:xfrm>
          <a:ln w="57150">
            <a:solidFill>
              <a:srgbClr val="FFFF99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ревнование">
  <a:themeElements>
    <a:clrScheme name="Соревнование 4">
      <a:dk1>
        <a:srgbClr val="005A58"/>
      </a:dk1>
      <a:lt1>
        <a:srgbClr val="FFFFFF"/>
      </a:lt1>
      <a:dk2>
        <a:srgbClr val="009E9A"/>
      </a:dk2>
      <a:lt2>
        <a:srgbClr val="C5EBE4"/>
      </a:lt2>
      <a:accent1>
        <a:srgbClr val="0099CC"/>
      </a:accent1>
      <a:accent2>
        <a:srgbClr val="339933"/>
      </a:accent2>
      <a:accent3>
        <a:srgbClr val="AACCCA"/>
      </a:accent3>
      <a:accent4>
        <a:srgbClr val="DADADA"/>
      </a:accent4>
      <a:accent5>
        <a:srgbClr val="AACAE2"/>
      </a:accent5>
      <a:accent6>
        <a:srgbClr val="2D8A2D"/>
      </a:accent6>
      <a:hlink>
        <a:srgbClr val="00FF99"/>
      </a:hlink>
      <a:folHlink>
        <a:srgbClr val="4CD2D2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338</TotalTime>
  <Words>116</Words>
  <Application>Microsoft Office PowerPoint</Application>
  <PresentationFormat>Экран (4:3)</PresentationFormat>
  <Paragraphs>24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Соревнование</vt:lpstr>
      <vt:lpstr>Олимпийские игры</vt:lpstr>
      <vt:lpstr>Олимпийские игры</vt:lpstr>
      <vt:lpstr>Организация Олимпийских игр</vt:lpstr>
      <vt:lpstr>Программа Олимпийских игр</vt:lpstr>
      <vt:lpstr>Значение Олимпийских игр</vt:lpstr>
      <vt:lpstr>Слайд 6</vt:lpstr>
      <vt:lpstr>ПЕРВЫЙ ОЛИМПИЙСКИЙ СКАНДАЛ</vt:lpstr>
      <vt:lpstr>Хронология Олимпийских игр</vt:lpstr>
      <vt:lpstr>Олимпийские игры в Москве</vt:lpstr>
      <vt:lpstr>Слайд 10</vt:lpstr>
      <vt:lpstr>Первый российский олимпийский чемпион фигурист Николай Панин-Коломенкин</vt:lpstr>
      <vt:lpstr>Олимпийский флаг</vt:lpstr>
      <vt:lpstr>Зимние олимпийские игры</vt:lpstr>
      <vt:lpstr>Слайд 14</vt:lpstr>
      <vt:lpstr>Слайд 15</vt:lpstr>
      <vt:lpstr>Слайд 16</vt:lpstr>
      <vt:lpstr>Слайд 17</vt:lpstr>
      <vt:lpstr>Слайд 18</vt:lpstr>
      <vt:lpstr>Слайд 19</vt:lpstr>
      <vt:lpstr>КАК ВЫ ДУМАЕТЕ?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Teacher</dc:creator>
  <cp:lastModifiedBy>1</cp:lastModifiedBy>
  <cp:revision>27</cp:revision>
  <dcterms:created xsi:type="dcterms:W3CDTF">2008-01-08T10:25:11Z</dcterms:created>
  <dcterms:modified xsi:type="dcterms:W3CDTF">2012-09-05T18:24:01Z</dcterms:modified>
</cp:coreProperties>
</file>