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1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B2D-05A4-4E66-B255-2E878944F89E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87EE-621D-413C-90F0-1223243FE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42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B2D-05A4-4E66-B255-2E878944F89E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87EE-621D-413C-90F0-1223243FE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17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B2D-05A4-4E66-B255-2E878944F89E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87EE-621D-413C-90F0-1223243FE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2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B2D-05A4-4E66-B255-2E878944F89E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87EE-621D-413C-90F0-1223243FE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3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B2D-05A4-4E66-B255-2E878944F89E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87EE-621D-413C-90F0-1223243FE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04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B2D-05A4-4E66-B255-2E878944F89E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87EE-621D-413C-90F0-1223243FE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00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B2D-05A4-4E66-B255-2E878944F89E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87EE-621D-413C-90F0-1223243FE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8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B2D-05A4-4E66-B255-2E878944F89E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87EE-621D-413C-90F0-1223243FE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26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B2D-05A4-4E66-B255-2E878944F89E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87EE-621D-413C-90F0-1223243FE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95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B2D-05A4-4E66-B255-2E878944F89E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87EE-621D-413C-90F0-1223243FE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25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B2D-05A4-4E66-B255-2E878944F89E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87EE-621D-413C-90F0-1223243FE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0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6B2D-05A4-4E66-B255-2E878944F89E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87EE-621D-413C-90F0-1223243FE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18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Официальные сигналы судей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55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igroprav.ru/images/basketball/gesture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257"/>
            <a:ext cx="4771347" cy="623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groprav.ru/images/basketball/gestures2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347" y="411254"/>
            <a:ext cx="4466900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36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://igroprav.ru/images/basketball/gestures3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0" y="9587"/>
            <a:ext cx="4613178" cy="624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groprav.ru/images/basketball/gestures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2656"/>
            <a:ext cx="4644008" cy="632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32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igroprav.ru/images/basketball/gestures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669"/>
            <a:ext cx="4743895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groprav.ru/images/basketball/gestures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894" y="15821"/>
            <a:ext cx="4400105" cy="571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88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Волейбол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Жесты </a:t>
            </a:r>
            <a:r>
              <a:rPr lang="ru-RU" dirty="0" smtClean="0"/>
              <a:t>судей (Судьи должны показывать официальными жестами причину свистка (харак­тер совершенной ошибки или цель разрешенного переры­ва) Жест некоторое время выдерживается и, если он пока­зывается одной рукой, используемая рука соответствует стороне команды, которая сделала ошибку или выразила просьбу.)</a:t>
            </a:r>
          </a:p>
          <a:p>
            <a:r>
              <a:rPr lang="ru-RU" dirty="0" smtClean="0"/>
              <a:t>Сигналы флагом линейных (</a:t>
            </a:r>
            <a:r>
              <a:rPr lang="ru-RU" dirty="0"/>
              <a:t>Линейные должны показывать официальными сигналами флагом характер ошибки и выдерживать сигнал некоторое время.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25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lum bright="-60000" contrast="96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26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564"/>
            <a:ext cx="144145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285" y="56495"/>
            <a:ext cx="1622425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>
            <a:lum bright="-54000" contras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872" y="96342"/>
            <a:ext cx="1036638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>
            <a:lum bright="6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232" y="122524"/>
            <a:ext cx="925513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058" y="56495"/>
            <a:ext cx="1165225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 cstate="print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23248"/>
            <a:ext cx="116681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" y="1753242"/>
            <a:ext cx="9525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62124"/>
            <a:ext cx="8763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98" y="1781175"/>
            <a:ext cx="9525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502" y="1767114"/>
            <a:ext cx="12001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510" y="1800451"/>
            <a:ext cx="59055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5" y="1767114"/>
            <a:ext cx="8477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781175"/>
            <a:ext cx="11811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" y="3758901"/>
            <a:ext cx="100965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783" y="3758901"/>
            <a:ext cx="97155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606" y="3836707"/>
            <a:ext cx="10287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93844"/>
            <a:ext cx="9239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883" y="3749376"/>
            <a:ext cx="12763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500" y="3789040"/>
            <a:ext cx="127635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80882"/>
            <a:ext cx="6953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4" name="Picture 2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174" y="5585632"/>
            <a:ext cx="7620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5" name="Picture 2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344" y="5680882"/>
            <a:ext cx="10668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6" name="Picture 26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75" y="5657850"/>
            <a:ext cx="75247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7" name="Picture 27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5638800"/>
            <a:ext cx="16573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46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6762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08920"/>
            <a:ext cx="685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08920"/>
            <a:ext cx="11620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89870"/>
            <a:ext cx="14763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27970"/>
            <a:ext cx="120015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263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66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Официальные сигналы судей </vt:lpstr>
      <vt:lpstr>Презентация PowerPoint</vt:lpstr>
      <vt:lpstr>Презентация PowerPoint</vt:lpstr>
      <vt:lpstr>Презентация PowerPoint</vt:lpstr>
      <vt:lpstr>Волейбол</vt:lpstr>
      <vt:lpstr>Презентация PowerPoint</vt:lpstr>
      <vt:lpstr>Презентация PowerPoint</vt:lpstr>
    </vt:vector>
  </TitlesOfParts>
  <Company>*Питер-Company*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Официальные сигналы судей</dc:title>
  <dc:creator>Дмитрий Каленюк</dc:creator>
  <cp:lastModifiedBy>Дмитрий Каленюк</cp:lastModifiedBy>
  <cp:revision>3</cp:revision>
  <dcterms:created xsi:type="dcterms:W3CDTF">2011-12-18T19:23:25Z</dcterms:created>
  <dcterms:modified xsi:type="dcterms:W3CDTF">2011-12-18T19:54:26Z</dcterms:modified>
</cp:coreProperties>
</file>