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41B2-DF4D-4B82-802B-9DF581A5440F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5404-7EB5-4B38-8424-B7DDE1B19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20F8-906D-459B-9B47-598A34FCBA7E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621E-F4A3-45B9-AAB0-82A2E127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F3A8-E360-4AEC-97C3-D8BAA2826923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1960A-4001-4488-A175-6DC826ECF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E979A-C20F-4764-8200-F1BDF1594A2B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DE35-0E1F-44A3-B67D-B674040B0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CD02-9873-4598-91FB-43D71B2CBE78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3399-6B30-41B4-9F8D-6539D627C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3490-7A89-46C8-8D0F-28C66A70F6E3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A288-F162-48AF-9BF8-57DFA7A5B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551B-7086-4759-8DFA-F579DF42FB1D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DC0A9-92C6-453F-B292-C38D950D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5D936-CE66-4C15-878E-8AB69F81B11A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76CE-7528-4C14-A96D-544AC80E7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F702-6BD8-4DB8-A601-AE054963CA62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2967-6A24-4E4D-8E5D-8B54D626A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87D7-9241-458A-8D66-D97967C068ED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2927-6667-4E83-99BB-B9A544B14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6110E-4F54-43AA-98C0-82555DDA1E29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1B7B-9D6E-4F5B-9B82-A8A04C986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A96BEA-7027-4451-9A62-D1231E43C1FA}" type="datetimeFigureOut">
              <a:rPr lang="ru-RU"/>
              <a:pPr>
                <a:defRPr/>
              </a:pPr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6EE9F8-3F93-463B-889A-FC8F7BD18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C1%E0%F1%EA%E5%F2%E1%EE%E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571501"/>
            <a:ext cx="7772400" cy="12858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«Баскетбол»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3" descr="C:\Documents and Settings\икспишка\Мои документы\Новая папка (2)\wapos_ru_13003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785926"/>
            <a:ext cx="6553200" cy="49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правила</a:t>
            </a:r>
          </a:p>
        </p:txBody>
      </p:sp>
      <p:sp>
        <p:nvSpPr>
          <p:cNvPr id="11268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Матч состоит из четырёх периодов по десять минут</a:t>
            </a:r>
          </a:p>
        </p:txBody>
      </p:sp>
      <p:pic>
        <p:nvPicPr>
          <p:cNvPr id="11269" name="Picture 2" descr="C:\Documents and Settings\икспишка\Мои документы\Новая папка (2)\BasketballPlaye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85813"/>
            <a:ext cx="5767388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За одно попадание мяча в кольцо может быть засчитано разное количество очков: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1 очко — бросок со штрафной линии</a:t>
            </a:r>
          </a:p>
          <a:p>
            <a:pPr eaLnBrk="1" hangingPunct="1"/>
            <a:r>
              <a:rPr lang="ru-RU" smtClean="0"/>
              <a:t>2 очка — бросок со средней или близкой дистанции (ближе трёхочковой линии)</a:t>
            </a:r>
          </a:p>
          <a:p>
            <a:pPr eaLnBrk="1" hangingPunct="1"/>
            <a:r>
              <a:rPr lang="ru-RU" smtClean="0"/>
              <a:t>3 очка — бросок из-за трёхочковой линии на расстоянии 6м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Требования для баскетбольных площадок </a:t>
            </a:r>
          </a:p>
        </p:txBody>
      </p:sp>
      <p:pic>
        <p:nvPicPr>
          <p:cNvPr id="13315" name="Picture 2" descr="C:\Documents and Settings\икспишка\Мои документы\Новая папка (2)\306px-Basketball_backboard_and_basket_(1)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1643063"/>
            <a:ext cx="2311400" cy="4525962"/>
          </a:xfrm>
          <a:noFill/>
        </p:spPr>
      </p:pic>
      <p:pic>
        <p:nvPicPr>
          <p:cNvPr id="13316" name="Picture 3" descr="C:\Documents and Settings\икспишка\Мои документы\Новая папка (2)\8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857375"/>
            <a:ext cx="43243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нарушения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аут — мяч уходит за пределы игровой площадки;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пробежка — игрок, контролирующий «живой» мяч, совершает перемещение ног сверх ограничений, установленного правилами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нарушение ведения мяча, включающее в себя пронос мяча, двойное ведение;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три секунды — игрок нападения находится в зоне штрафного броска более трех секунд в то время, когда его команда владеет мячом в зоне нападения;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пять секунд — игрок при выполнении вбрасывания не расстается с мячом в течение пяти секунд;</a:t>
            </a:r>
            <a:r>
              <a:rPr lang="ru-RU" baseline="30000" dirty="0" smtClean="0">
                <a:hlinkClick r:id="rId2"/>
              </a:rPr>
              <a:t>[3]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восемь секунд — команда, владеющая мячом из зоны защиты не вывела его в зону нападения за восемь секунд;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24 секунды — команда владела мячом более 24 секунд и не произвела точного броска по кольцу. Команда получает право на новое 24 секундное владение, если мяч, брошенный по кольцу коснулся дужки кольца, либо щита, а также в случае получения фола защищающейся командой.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плотноопекаемый</a:t>
            </a:r>
            <a:r>
              <a:rPr lang="ru-RU" dirty="0" smtClean="0"/>
              <a:t> игрок — </a:t>
            </a:r>
            <a:r>
              <a:rPr lang="ru-RU" dirty="0" err="1" smtClean="0"/>
              <a:t>игрок</a:t>
            </a:r>
            <a:r>
              <a:rPr lang="ru-RU" dirty="0" smtClean="0"/>
              <a:t> держит мяч более пяти секунд, в то время как соперник его плотно опекает;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нарушения возвращения мяча в зону защиты — команда, владеющая мячом в зоне нападения перевела его в зону защиты.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Виды фолов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персональный; (вследствие персонального контакта)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технический ( фол, не вызванный контактом с соперником. Это может быть неуважение к судьям, сопернику, задержка игры, нарушения процедурного характера)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неспортивный; (фол, совершенный вследствие контакта, при котором игрок не пытался сыграть мячом в рамках правил)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дисквалифицирующий (это фол, вследствие вопиющего неспортивного поведения)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Текст 5"/>
          <p:cNvSpPr>
            <a:spLocks noGrp="1"/>
          </p:cNvSpPr>
          <p:nvPr>
            <p:ph type="body" sz="half" idx="2"/>
          </p:nvPr>
        </p:nvSpPr>
        <p:spPr>
          <a:xfrm>
            <a:off x="357188" y="5367338"/>
            <a:ext cx="8429625" cy="804862"/>
          </a:xfrm>
        </p:spPr>
        <p:txBody>
          <a:bodyPr/>
          <a:lstStyle/>
          <a:p>
            <a:pPr eaLnBrk="1" hangingPunct="1"/>
            <a:r>
              <a:rPr lang="ru-RU" sz="2400" b="1" smtClean="0"/>
              <a:t>Баскетбол входит в программу Олимпийских игр с 1936 года</a:t>
            </a:r>
          </a:p>
          <a:p>
            <a:pPr eaLnBrk="1" hangingPunct="1"/>
            <a:endParaRPr lang="ru-RU" smtClean="0"/>
          </a:p>
        </p:txBody>
      </p:sp>
      <p:pic>
        <p:nvPicPr>
          <p:cNvPr id="16389" name="Picture 2" descr="C:\Documents and Settings\икспишка\Мои документы\Новая папка (2)\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85725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75" y="4800600"/>
            <a:ext cx="5421313" cy="20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075" name="Текст 4"/>
          <p:cNvSpPr>
            <a:spLocks noGrp="1"/>
          </p:cNvSpPr>
          <p:nvPr>
            <p:ph type="body" sz="half" idx="2"/>
          </p:nvPr>
        </p:nvSpPr>
        <p:spPr>
          <a:xfrm>
            <a:off x="357188" y="5367338"/>
            <a:ext cx="8215312" cy="804862"/>
          </a:xfrm>
        </p:spPr>
        <p:txBody>
          <a:bodyPr/>
          <a:lstStyle/>
          <a:p>
            <a:pPr eaLnBrk="1" hangingPunct="1"/>
            <a:r>
              <a:rPr lang="ru-RU" sz="3600" b="1" smtClean="0"/>
              <a:t>1 декабря 1891 года Джеймс Нейсмит положил начало баскетболу </a:t>
            </a:r>
          </a:p>
        </p:txBody>
      </p:sp>
      <p:pic>
        <p:nvPicPr>
          <p:cNvPr id="3076" name="Picture 2" descr="C:\Documents and Settings\икспишка\Мои документы\Новая папка (2)\35438_NpAdvHove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444" r="2444"/>
          <a:stretch>
            <a:fillRect/>
          </a:stretch>
        </p:blipFill>
        <p:spPr>
          <a:xfrm>
            <a:off x="1428750" y="612775"/>
            <a:ext cx="5849938" cy="43878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3"/>
          <p:cNvSpPr>
            <a:spLocks noGrp="1"/>
          </p:cNvSpPr>
          <p:nvPr>
            <p:ph type="body" sz="half" idx="2"/>
          </p:nvPr>
        </p:nvSpPr>
        <p:spPr>
          <a:xfrm>
            <a:off x="785813" y="5214938"/>
            <a:ext cx="7500937" cy="957262"/>
          </a:xfrm>
        </p:spPr>
        <p:txBody>
          <a:bodyPr/>
          <a:lstStyle/>
          <a:p>
            <a:pPr eaLnBrk="1" hangingPunct="1"/>
            <a:r>
              <a:rPr lang="ru-RU" sz="1800" b="1" smtClean="0"/>
              <a:t>Изначально Изначально правила игры в баскетбол были сформулированы Джеймсом Нейсмитом и состояли лишь из 13 пунктов</a:t>
            </a:r>
          </a:p>
        </p:txBody>
      </p:sp>
      <p:pic>
        <p:nvPicPr>
          <p:cNvPr id="4100" name="Picture 3" descr="C:\Documents and Settings\икспишка\Мои документы\Новая папка (2)\503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621" r="8621"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Рисунок 2"/>
          <p:cNvSpPr>
            <a:spLocks noGrp="1" noTextEdit="1"/>
          </p:cNvSpPr>
          <p:nvPr>
            <p:ph type="pic" idx="1"/>
          </p:nvPr>
        </p:nvSpPr>
        <p:spPr/>
      </p:sp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xfrm>
            <a:off x="714375" y="5143500"/>
            <a:ext cx="7715250" cy="1062038"/>
          </a:xfrm>
        </p:spPr>
        <p:txBody>
          <a:bodyPr/>
          <a:lstStyle/>
          <a:p>
            <a:pPr eaLnBrk="1" hangingPunct="1"/>
            <a:r>
              <a:rPr lang="ru-RU" sz="2000" b="1" smtClean="0"/>
              <a:t>Первые международные правила игры были приняты в 1932 году на первом конгрессе ФИБА (Международная федерация баскетбольных ассоциаций)</a:t>
            </a:r>
          </a:p>
        </p:txBody>
      </p:sp>
      <p:pic>
        <p:nvPicPr>
          <p:cNvPr id="5125" name="Picture 2" descr="C:\Documents and Settings\икспишка\Мои документы\Новая папка (2)\fiba-logo-26690_5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28625"/>
            <a:ext cx="61214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4929188"/>
            <a:ext cx="7429500" cy="1243012"/>
          </a:xfrm>
        </p:spPr>
        <p:txBody>
          <a:bodyPr/>
          <a:lstStyle/>
          <a:p>
            <a:pPr eaLnBrk="1" hangingPunct="1"/>
            <a:r>
              <a:rPr lang="ru-RU" sz="2400" b="1" smtClean="0"/>
              <a:t>Цель в баскетболе — забросить мяч в корзину соперника и помешать другой команде овладеть мячом и забросить его в корзину своей команды.</a:t>
            </a:r>
          </a:p>
          <a:p>
            <a:pPr eaLnBrk="1" hangingPunct="1"/>
            <a:endParaRPr lang="ru-RU" smtClean="0"/>
          </a:p>
        </p:txBody>
      </p:sp>
      <p:pic>
        <p:nvPicPr>
          <p:cNvPr id="6148" name="Рисунок 8" descr="Basketball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286" b="4286"/>
          <a:stretch>
            <a:fillRect/>
          </a:stretch>
        </p:blipFill>
        <p:spPr>
          <a:xfrm>
            <a:off x="1571625" y="571500"/>
            <a:ext cx="4500563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правила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7171" name="Picture 2" descr="C:\Documents and Settings\икспишка\Мои документы\Новая папка (2)\6a00e55285b483883400e553d9e4508833-800w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88" b="1988"/>
          <a:stretch>
            <a:fillRect/>
          </a:stretch>
        </p:blipFill>
        <p:spPr>
          <a:noFill/>
        </p:spPr>
      </p:pic>
      <p:sp>
        <p:nvSpPr>
          <p:cNvPr id="7172" name="Текст 9"/>
          <p:cNvSpPr>
            <a:spLocks noGrp="1"/>
          </p:cNvSpPr>
          <p:nvPr>
            <p:ph type="body" sz="half" idx="2"/>
          </p:nvPr>
        </p:nvSpPr>
        <p:spPr>
          <a:xfrm>
            <a:off x="1000125" y="5072063"/>
            <a:ext cx="6643688" cy="1285875"/>
          </a:xfrm>
        </p:spPr>
        <p:txBody>
          <a:bodyPr/>
          <a:lstStyle/>
          <a:p>
            <a:pPr eaLnBrk="1" hangingPunct="1"/>
            <a:r>
              <a:rPr lang="ru-RU" sz="1800" smtClean="0"/>
              <a:t>В баскетбол играют две команды, обычно по двенадцать человек, от каждой из которых на площадке одновременно присутствует пять игроков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правила</a:t>
            </a:r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Мячом играют только руками</a:t>
            </a:r>
          </a:p>
        </p:txBody>
      </p:sp>
      <p:pic>
        <p:nvPicPr>
          <p:cNvPr id="8196" name="Picture 2" descr="C:\Documents and Settings\икспишка\Мои документы\Новая папка (2)\sha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правила </a:t>
            </a:r>
          </a:p>
        </p:txBody>
      </p:sp>
      <p:sp>
        <p:nvSpPr>
          <p:cNvPr id="921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Победителем в баскетболе становится команда, которая по окончании игрового времени набрала большее количество очков</a:t>
            </a:r>
          </a:p>
        </p:txBody>
      </p:sp>
      <p:pic>
        <p:nvPicPr>
          <p:cNvPr id="9220" name="Picture 2" descr="C:\Documents and Settings\икспишка\Мои документы\Новая папка (2)\25c9f1d1c902ebd4f3a7d3417542675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548" r="6548"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правила</a:t>
            </a:r>
          </a:p>
        </p:txBody>
      </p:sp>
      <p:sp>
        <p:nvSpPr>
          <p:cNvPr id="1024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При равном счёте по окончании основного времени матча назначается овертайм (обычно пять минут дополнительного времени)</a:t>
            </a:r>
          </a:p>
        </p:txBody>
      </p:sp>
      <p:pic>
        <p:nvPicPr>
          <p:cNvPr id="10245" name="Picture 2" descr="C:\Documents and Settings\икспишка\Мои документы\Новая папка (2)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000125"/>
            <a:ext cx="40354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445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 «Баскетбол»</vt:lpstr>
      <vt:lpstr>Слайд 2</vt:lpstr>
      <vt:lpstr>Слайд 3</vt:lpstr>
      <vt:lpstr>Слайд 4</vt:lpstr>
      <vt:lpstr>Слайд 5</vt:lpstr>
      <vt:lpstr>Основные правила </vt:lpstr>
      <vt:lpstr>Основные правила</vt:lpstr>
      <vt:lpstr>Основные правила </vt:lpstr>
      <vt:lpstr>Основные правила</vt:lpstr>
      <vt:lpstr>Основные правила</vt:lpstr>
      <vt:lpstr> За одно попадание мяча в кольцо может быть засчитано разное количество очков: </vt:lpstr>
      <vt:lpstr>Требования для баскетбольных площадок </vt:lpstr>
      <vt:lpstr>Основные нарушения</vt:lpstr>
      <vt:lpstr>Виды фолов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уч-цы 11 «А» класса Басараб Юлии «Баскетбол»</dc:title>
  <dc:creator>икспишка</dc:creator>
  <cp:lastModifiedBy>Syrax</cp:lastModifiedBy>
  <cp:revision>9</cp:revision>
  <dcterms:created xsi:type="dcterms:W3CDTF">2011-06-03T12:12:23Z</dcterms:created>
  <dcterms:modified xsi:type="dcterms:W3CDTF">2012-10-19T06:01:02Z</dcterms:modified>
</cp:coreProperties>
</file>